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2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2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95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3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7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6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1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6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FA9B-74EC-4FB7-8411-868385C7884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BB8E-0803-49F5-8A06-2691087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nalawblog.com/marijuana-product-recalls-are-coming-to-washingt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61252"/>
            <a:ext cx="9144000" cy="2333707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Letter-join Plus 40" panose="02000505000000020003" pitchFamily="50" charset="0"/>
              </a:rPr>
              <a:t>                                          </a:t>
            </a:r>
            <a:br>
              <a:rPr lang="en-GB" sz="4800" b="1" u="sng" dirty="0">
                <a:latin typeface="Letter-join Plus 40" panose="02000505000000020003" pitchFamily="50" charset="0"/>
              </a:rPr>
            </a:br>
            <a:br>
              <a:rPr lang="en-GB" sz="4900" b="1" u="sng" dirty="0">
                <a:latin typeface="Letter-join Plus 40" panose="02000505000000020003" pitchFamily="50" charset="0"/>
              </a:rPr>
            </a:br>
            <a:r>
              <a:rPr lang="en-GB" sz="4900" b="1" u="sng" dirty="0">
                <a:latin typeface="Letter-join Plus 40" panose="02000505000000020003" pitchFamily="50" charset="0"/>
              </a:rPr>
              <a:t>WALT: investigate a mathematical problem and find a range of answers</a:t>
            </a:r>
            <a:endParaRPr lang="en-GB" sz="4800" b="1" u="sng" dirty="0">
              <a:latin typeface="Letter-join Plus 40" panose="02000505000000020003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407850-C33D-4C83-8D2F-E4021EC1F95A}"/>
              </a:ext>
            </a:extLst>
          </p:cNvPr>
          <p:cNvSpPr/>
          <p:nvPr/>
        </p:nvSpPr>
        <p:spPr>
          <a:xfrm>
            <a:off x="7686340" y="1463041"/>
            <a:ext cx="2531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u="sng" dirty="0">
                <a:latin typeface="Letter-join Plus 40" panose="02000505000000020003" pitchFamily="50" charset="0"/>
              </a:rPr>
              <a:t>28.01.21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76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2E5F82-9732-42A0-BD87-85F629BEE4FE}"/>
              </a:ext>
            </a:extLst>
          </p:cNvPr>
          <p:cNvSpPr txBox="1"/>
          <p:nvPr/>
        </p:nvSpPr>
        <p:spPr>
          <a:xfrm>
            <a:off x="2003914" y="1814606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B050"/>
                </a:solidFill>
                <a:latin typeface="Letter-join Plus 40" panose="02000505000000020003" pitchFamily="50" charset="0"/>
              </a:rPr>
              <a:t>DR ICE:</a:t>
            </a:r>
          </a:p>
          <a:p>
            <a:endParaRPr lang="en-GB" sz="2400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solidFill>
                  <a:srgbClr val="00B050"/>
                </a:solidFill>
                <a:latin typeface="Letter-join Plus 40" panose="02000505000000020003" pitchFamily="50" charset="0"/>
              </a:rPr>
              <a:t> Have a discussion</a:t>
            </a:r>
          </a:p>
          <a:p>
            <a:endParaRPr lang="en-GB" sz="3200" b="1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latin typeface="Letter-join Plus 40" panose="02000505000000020003" pitchFamily="50" charset="0"/>
              </a:rPr>
              <a:t>The answer is 63.  What is the equation?</a:t>
            </a:r>
          </a:p>
          <a:p>
            <a:endParaRPr lang="en-GB" sz="3200" b="1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latin typeface="Letter-join Plus 40" panose="02000505000000020003" pitchFamily="50" charset="0"/>
              </a:rPr>
              <a:t>You must use BODMAS!!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A9F86-F4DF-4D72-9C4A-9010DB0AF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318" y="214551"/>
            <a:ext cx="2275586" cy="2471095"/>
          </a:xfrm>
          <a:prstGeom prst="rect">
            <a:avLst/>
          </a:prstGeom>
        </p:spPr>
      </p:pic>
      <p:sp>
        <p:nvSpPr>
          <p:cNvPr id="6" name="Cloud Callout 3">
            <a:extLst>
              <a:ext uri="{FF2B5EF4-FFF2-40B4-BE49-F238E27FC236}">
                <a16:creationId xmlns:a16="http://schemas.microsoft.com/office/drawing/2014/main" id="{66E6D5A3-7984-463D-A341-7C34F6ACD22B}"/>
              </a:ext>
            </a:extLst>
          </p:cNvPr>
          <p:cNvSpPr/>
          <p:nvPr/>
        </p:nvSpPr>
        <p:spPr>
          <a:xfrm>
            <a:off x="7896201" y="302440"/>
            <a:ext cx="3445089" cy="22087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What prior learning have you practised?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24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Letter-join Plus 40" panose="02000505000000020003" pitchFamily="50" charset="0"/>
              </a:rPr>
              <a:t>Today you will be investigating a mathematical problem.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840" t="20803" r="3282" b="17232"/>
          <a:stretch/>
        </p:blipFill>
        <p:spPr>
          <a:xfrm>
            <a:off x="3069772" y="1511231"/>
            <a:ext cx="6675120" cy="51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61" t="14911" r="15630" b="10982"/>
          <a:stretch/>
        </p:blipFill>
        <p:spPr>
          <a:xfrm>
            <a:off x="2076994" y="326572"/>
            <a:ext cx="7628710" cy="60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latin typeface="Letter-join Plus 40" panose="02000505000000020003" pitchFamily="50" charset="0"/>
              </a:rPr>
              <a:t>Things to think about for ‘Getting Started’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63" t="28839" r="16535" b="41339"/>
          <a:stretch/>
        </p:blipFill>
        <p:spPr>
          <a:xfrm>
            <a:off x="679961" y="1972490"/>
            <a:ext cx="10832077" cy="35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4"/>
          </a:xfrm>
        </p:spPr>
        <p:txBody>
          <a:bodyPr>
            <a:normAutofit/>
          </a:bodyPr>
          <a:lstStyle/>
          <a:p>
            <a:r>
              <a:rPr lang="en-GB" sz="2800" b="1" i="1" u="sng" dirty="0">
                <a:solidFill>
                  <a:srgbClr val="00B0F0"/>
                </a:solidFill>
                <a:latin typeface="Letter-join Plus 40" panose="02000505000000020003" pitchFamily="50" charset="0"/>
              </a:rPr>
              <a:t>Here are some examples of how this has been solved!!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96" t="13125" r="24867" b="8661"/>
          <a:stretch/>
        </p:blipFill>
        <p:spPr>
          <a:xfrm>
            <a:off x="4010295" y="953590"/>
            <a:ext cx="4532813" cy="57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661" t="47768" r="15832" b="27768"/>
          <a:stretch/>
        </p:blipFill>
        <p:spPr>
          <a:xfrm>
            <a:off x="274319" y="365760"/>
            <a:ext cx="11669036" cy="305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61" t="69554" r="15832" b="18839"/>
          <a:stretch/>
        </p:blipFill>
        <p:spPr>
          <a:xfrm>
            <a:off x="274319" y="4859382"/>
            <a:ext cx="10490474" cy="1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Letter-join Plus 40</vt:lpstr>
      <vt:lpstr>Office Theme</vt:lpstr>
      <vt:lpstr>                                            WALT: investigate a mathematical problem and find a range of answers</vt:lpstr>
      <vt:lpstr>PowerPoint Presentation</vt:lpstr>
      <vt:lpstr>Today you will be investigating a mathematical problem.</vt:lpstr>
      <vt:lpstr>PowerPoint Presentation</vt:lpstr>
      <vt:lpstr>Things to think about for ‘Getting Started’</vt:lpstr>
      <vt:lpstr>Here are some examples of how this has been solved!!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28.01.21  WALT: investigate a mathematical problem and find a range of answers</dc:title>
  <dc:creator>S Khaira WLS</dc:creator>
  <cp:lastModifiedBy>S Burnard WLS</cp:lastModifiedBy>
  <cp:revision>7</cp:revision>
  <dcterms:created xsi:type="dcterms:W3CDTF">2021-01-18T18:54:54Z</dcterms:created>
  <dcterms:modified xsi:type="dcterms:W3CDTF">2021-01-19T16:28:52Z</dcterms:modified>
</cp:coreProperties>
</file>