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9ACF0-9AA8-48CF-BEF5-D9AD445823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DBA765-4002-46C2-B4E4-C068A61A48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2E5DD-E5AA-4640-88F6-CE1370307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A88D8-C626-4FFC-A1E2-0FCF54DB50C3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270A4-3861-4259-AB8B-4CFC033CD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2D0BC-3F3A-42B8-934A-EE88B4257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4EC0-99BB-48C4-9631-F621B8433F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36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64CFF-E11E-4CC1-8FF9-39C832249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5E3252-C3AA-40D4-A7D4-CF913735A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4E7D87-9034-4525-8D9F-1949DD091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A88D8-C626-4FFC-A1E2-0FCF54DB50C3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00B8A3-850A-4F98-A900-B2652DC63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3FC9A-34A6-42CE-95B9-3D8DE4CB1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4EC0-99BB-48C4-9631-F621B8433F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002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A7595A-911B-4A58-B31B-34A4DA81B7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06B2D9-10A0-43AE-8CC4-BA1C4ECE40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AE5CF-F96A-4DD4-8BE6-CB1C54DD1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A88D8-C626-4FFC-A1E2-0FCF54DB50C3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312FE-BA90-467B-B51D-D7CCF27B0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EBE1E-2573-4388-A422-7BE30254F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4EC0-99BB-48C4-9631-F621B8433F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572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200FF-2053-4DF3-AF05-813B83E17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67225-09BC-4360-8690-398B88A1E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4D08D-D8B7-4A15-B5A7-E1795416C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A88D8-C626-4FFC-A1E2-0FCF54DB50C3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96ABA1-0067-40AB-A152-72DB09F85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29883D-07FD-42F3-AFD5-C4A42EFC6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4EC0-99BB-48C4-9631-F621B8433F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779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E6208-6F29-4C48-A8F5-009DC6F1A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598733-F3E5-4BF8-8020-2CC42295F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8EDF0-C3BA-45AC-B7C3-B4D712EA8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A88D8-C626-4FFC-A1E2-0FCF54DB50C3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4202A0-6649-4924-8612-C6847AF9C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2C173-D672-4172-8EAC-E82008A04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4EC0-99BB-48C4-9631-F621B8433F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332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DE67D-35C7-400C-BB68-DDF7484A5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0F043-DB5A-4D7A-B291-37467BC138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F24620-79D4-4CDE-8E94-8A1F443B25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A65465-AB6B-450B-BDB4-629FAB745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A88D8-C626-4FFC-A1E2-0FCF54DB50C3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E77927-0F18-45D0-8CA0-52690E46E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B08C9-A100-4A53-AE59-A38794559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4EC0-99BB-48C4-9631-F621B8433F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852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A21EA-F2B3-41ED-9EF1-4727877F8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CF2DBB-8F6A-4D04-9410-9CB83B3C3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EC1E7F-E3FA-4195-9CFD-33D410F044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CB10D8-87E9-4939-99F5-B1FFAB996F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F8E6B8-715E-45BA-8E0E-787958E149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FCBE2A-BBE3-4078-8759-8B9831307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A88D8-C626-4FFC-A1E2-0FCF54DB50C3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47980B-011B-4AA7-A8F5-770A34C73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CE6746-5AE2-4D2D-A45D-0E3561FDF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4EC0-99BB-48C4-9631-F621B8433F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20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5FD9A-A387-460A-80CD-F06F95112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0E2A6F-364B-43B8-9E7F-64041519B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A88D8-C626-4FFC-A1E2-0FCF54DB50C3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F14F3B-0DB5-40B1-B144-A86E4BB88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6D6E1D-6F35-4CDD-B232-0250E7AC2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4EC0-99BB-48C4-9631-F621B8433F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942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B9498E-05F9-40F5-A865-78A9B616A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A88D8-C626-4FFC-A1E2-0FCF54DB50C3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7150C-223A-47B9-8D00-CA69AE7E9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CC89BF-DC3F-4B4F-B15A-1C3A5FA0E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4EC0-99BB-48C4-9631-F621B8433F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978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83E8C-5663-495D-B438-E9AEE3D23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E4A5A-2AF8-4E46-BECA-CD75C9AAB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9A73A4-6F17-4FA7-AC1E-EDF4A10A29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012880-EAFB-4644-8D2C-5192035A8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A88D8-C626-4FFC-A1E2-0FCF54DB50C3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669B3B-7C07-4094-8B15-DD32C44D1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2FEB0-226E-4360-B515-1350C5DF1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4EC0-99BB-48C4-9631-F621B8433F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420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4236D-7D3A-4D8F-906D-387FD11FB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01F451-AAAA-4F9B-B8EC-CF1489C78D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2E322F-14BE-44F0-B76D-089746AFB6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8A3B5F-0478-4501-A938-7A88521A9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A88D8-C626-4FFC-A1E2-0FCF54DB50C3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1E72F7-97E3-4464-B60E-0A91709E2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7CF4CD-E4C0-4853-BE7B-287C3C8F6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4EC0-99BB-48C4-9631-F621B8433F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13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033CE2-BAFB-4873-BE8B-4A465479E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73561B-44EB-4F44-99E5-AB4FF2A2D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E41557-7EE2-4494-AA8A-FF62F43EF6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A88D8-C626-4FFC-A1E2-0FCF54DB50C3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BEE1BC-39FD-41AB-8FDD-BB90EAF542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0AC30C-ED4E-4C7E-942B-A5D051F4E3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04EC0-99BB-48C4-9631-F621B8433F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278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BC1C6-B983-42A0-A4F4-C5B1ED902D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1965" y="1122363"/>
            <a:ext cx="9356035" cy="3529150"/>
          </a:xfrm>
        </p:spPr>
        <p:txBody>
          <a:bodyPr>
            <a:normAutofit/>
          </a:bodyPr>
          <a:lstStyle/>
          <a:p>
            <a:r>
              <a:rPr lang="en-GB" sz="7200" u="sng" dirty="0">
                <a:latin typeface="SassoonPrimaryInfant" panose="00000400000000000000" pitchFamily="2" charset="0"/>
              </a:rPr>
              <a:t>Phonics</a:t>
            </a:r>
            <a:br>
              <a:rPr lang="en-GB" sz="7200" dirty="0">
                <a:latin typeface="SassoonPrimaryInfant" panose="00000400000000000000" pitchFamily="2" charset="0"/>
              </a:rPr>
            </a:br>
            <a:r>
              <a:rPr lang="en-GB" sz="7200" dirty="0">
                <a:latin typeface="SassoonPrimaryInfant" panose="00000400000000000000" pitchFamily="2" charset="0"/>
              </a:rPr>
              <a:t>Monday 12</a:t>
            </a:r>
            <a:r>
              <a:rPr lang="en-GB" sz="7200" baseline="30000" dirty="0">
                <a:latin typeface="SassoonPrimaryInfant" panose="00000400000000000000" pitchFamily="2" charset="0"/>
              </a:rPr>
              <a:t>th</a:t>
            </a:r>
            <a:r>
              <a:rPr lang="en-GB" sz="7200" dirty="0">
                <a:latin typeface="SassoonPrimaryInfant" panose="00000400000000000000" pitchFamily="2" charset="0"/>
              </a:rPr>
              <a:t> July</a:t>
            </a:r>
          </a:p>
        </p:txBody>
      </p:sp>
    </p:spTree>
    <p:extLst>
      <p:ext uri="{BB962C8B-B14F-4D97-AF65-F5344CB8AC3E}">
        <p14:creationId xmlns:p14="http://schemas.microsoft.com/office/powerpoint/2010/main" val="2680273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BC1C6-B983-42A0-A4F4-C5B1ED902D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121" y="876094"/>
            <a:ext cx="10469217" cy="2841142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SassoonPrimaryInfant" panose="00000400000000000000" pitchFamily="2" charset="0"/>
              </a:rPr>
              <a:t>When we write in a pre cursive style, we have to start on the line.</a:t>
            </a:r>
            <a:br>
              <a:rPr lang="en-GB" dirty="0">
                <a:latin typeface="SassoonPrimaryInfant" panose="00000400000000000000" pitchFamily="2" charset="0"/>
              </a:rPr>
            </a:br>
            <a:br>
              <a:rPr lang="en-GB" dirty="0">
                <a:latin typeface="SassoonPrimaryInfant" panose="00000400000000000000" pitchFamily="2" charset="0"/>
              </a:rPr>
            </a:br>
            <a:r>
              <a:rPr lang="en-GB" dirty="0">
                <a:latin typeface="SassoonPrimaryInfant" panose="00000400000000000000" pitchFamily="2" charset="0"/>
              </a:rPr>
              <a:t>Here is an example below:</a:t>
            </a:r>
          </a:p>
        </p:txBody>
      </p:sp>
      <p:pic>
        <p:nvPicPr>
          <p:cNvPr id="1026" name="Picture 2" descr="Year 1 Workshop 11.2.20: Cursive Writing - Myton Park Primary School">
            <a:extLst>
              <a:ext uri="{FF2B5EF4-FFF2-40B4-BE49-F238E27FC236}">
                <a16:creationId xmlns:a16="http://schemas.microsoft.com/office/drawing/2014/main" id="{2A461844-D5D5-4E21-9DAB-85F4BD5889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25" b="37912"/>
          <a:stretch/>
        </p:blipFill>
        <p:spPr bwMode="auto">
          <a:xfrm>
            <a:off x="3564182" y="4680403"/>
            <a:ext cx="5659332" cy="86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8751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BC1C6-B983-42A0-A4F4-C5B1ED902D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" y="67711"/>
            <a:ext cx="10469217" cy="2841142"/>
          </a:xfrm>
        </p:spPr>
        <p:txBody>
          <a:bodyPr>
            <a:normAutofit/>
          </a:bodyPr>
          <a:lstStyle/>
          <a:p>
            <a:r>
              <a:rPr lang="en-GB" dirty="0">
                <a:latin typeface="SassoonPrimaryInfant" panose="00000400000000000000" pitchFamily="2" charset="0"/>
              </a:rPr>
              <a:t>All 3 of these letters will start on the line, go up like a ladder and then end with a small flick.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64461F-F8D8-4891-B886-B241449E3F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9545" y="3038062"/>
            <a:ext cx="6799271" cy="3205576"/>
          </a:xfrm>
          <a:prstGeom prst="rect">
            <a:avLst/>
          </a:prstGeom>
        </p:spPr>
      </p:pic>
      <p:pic>
        <p:nvPicPr>
          <p:cNvPr id="4" name="Picture 2" descr="Untitled">
            <a:extLst>
              <a:ext uri="{FF2B5EF4-FFF2-40B4-BE49-F238E27FC236}">
                <a16:creationId xmlns:a16="http://schemas.microsoft.com/office/drawing/2014/main" id="{9118D25B-E176-4987-B047-FECC222D69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95" y="3529324"/>
            <a:ext cx="3140501" cy="222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84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BC1C6-B983-42A0-A4F4-C5B1ED902D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" y="67711"/>
            <a:ext cx="10469217" cy="2841142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4"/>
                </a:solidFill>
                <a:latin typeface="SassoonPrimaryInfant" panose="00000400000000000000" pitchFamily="2" charset="0"/>
              </a:rPr>
              <a:t>1. Can you practise these letters on some lined paper? Please write one line of each letter.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64461F-F8D8-4891-B886-B241449E3F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9545" y="3038062"/>
            <a:ext cx="6799271" cy="3205576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469F1A1-DA58-4F15-95FC-6BC01045C919}"/>
              </a:ext>
            </a:extLst>
          </p:cNvPr>
          <p:cNvSpPr/>
          <p:nvPr/>
        </p:nvSpPr>
        <p:spPr>
          <a:xfrm>
            <a:off x="437322" y="3038062"/>
            <a:ext cx="3525078" cy="34422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SassoonPrimaryInfant" panose="00000400000000000000" pitchFamily="2" charset="0"/>
              </a:rPr>
              <a:t>Notice the height of the ‘i’ compared to the ascending ‘l’ and ‘t’. </a:t>
            </a:r>
          </a:p>
          <a:p>
            <a:pPr algn="ctr"/>
            <a:r>
              <a:rPr lang="en-GB" sz="2400" dirty="0">
                <a:latin typeface="SassoonPrimaryInfant" panose="00000400000000000000" pitchFamily="2" charset="0"/>
              </a:rPr>
              <a:t>Are your letters the right height?</a:t>
            </a:r>
          </a:p>
        </p:txBody>
      </p:sp>
    </p:spTree>
    <p:extLst>
      <p:ext uri="{BB962C8B-B14F-4D97-AF65-F5344CB8AC3E}">
        <p14:creationId xmlns:p14="http://schemas.microsoft.com/office/powerpoint/2010/main" val="3934442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A64AD970-465A-46E0-95F2-E5BAAB1C7E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862"/>
          <a:stretch/>
        </p:blipFill>
        <p:spPr>
          <a:xfrm>
            <a:off x="5844207" y="3854338"/>
            <a:ext cx="815862" cy="103571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8B7BFFA-29F7-4838-A7C5-319FA97275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2862"/>
          <a:stretch/>
        </p:blipFill>
        <p:spPr>
          <a:xfrm>
            <a:off x="5331644" y="3986575"/>
            <a:ext cx="672548" cy="85378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8C438BA-E052-4076-9137-E6F23CC8DE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359" r="36865"/>
          <a:stretch/>
        </p:blipFill>
        <p:spPr>
          <a:xfrm>
            <a:off x="5042387" y="3961061"/>
            <a:ext cx="523525" cy="88860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ACBC019-A478-4BE2-95D8-F541DF2B7B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862"/>
          <a:stretch/>
        </p:blipFill>
        <p:spPr>
          <a:xfrm>
            <a:off x="5823920" y="2789582"/>
            <a:ext cx="815862" cy="103571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DF2CAFF-5B58-49F8-A477-AA5ECD9561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2862"/>
          <a:stretch/>
        </p:blipFill>
        <p:spPr>
          <a:xfrm>
            <a:off x="5331644" y="2908853"/>
            <a:ext cx="672548" cy="85378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16402E0-E94D-4CDD-AAF9-080C1C6D32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862"/>
          <a:stretch/>
        </p:blipFill>
        <p:spPr>
          <a:xfrm>
            <a:off x="8137792" y="1873424"/>
            <a:ext cx="899232" cy="114155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2BBC1C6-B983-42A0-A4F4-C5B1ED902D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" y="67711"/>
            <a:ext cx="10469217" cy="2841142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4"/>
                </a:solidFill>
                <a:latin typeface="SassoonPrimaryInfant" panose="00000400000000000000" pitchFamily="2" charset="0"/>
              </a:rPr>
              <a:t>2. Write these three words, using the pre cursive style for the letters           and     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64461F-F8D8-4891-B886-B241449E3F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6865"/>
          <a:stretch/>
        </p:blipFill>
        <p:spPr>
          <a:xfrm>
            <a:off x="4567289" y="1856858"/>
            <a:ext cx="1528711" cy="1141551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469F1A1-DA58-4F15-95FC-6BC01045C919}"/>
              </a:ext>
            </a:extLst>
          </p:cNvPr>
          <p:cNvSpPr/>
          <p:nvPr/>
        </p:nvSpPr>
        <p:spPr>
          <a:xfrm>
            <a:off x="437322" y="3038062"/>
            <a:ext cx="3525078" cy="34422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SassoonPrimaryInfant" panose="00000400000000000000" pitchFamily="2" charset="0"/>
              </a:rPr>
              <a:t>Is your ‘p’ a descender (does it go below the line)?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4B43EFE-FE0F-4BE0-8254-DFCC38A8338B}"/>
              </a:ext>
            </a:extLst>
          </p:cNvPr>
          <p:cNvCxnSpPr/>
          <p:nvPr/>
        </p:nvCxnSpPr>
        <p:spPr>
          <a:xfrm>
            <a:off x="4929809" y="3551583"/>
            <a:ext cx="55791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3808344-2B16-453B-BC83-990D9B45C3DA}"/>
              </a:ext>
            </a:extLst>
          </p:cNvPr>
          <p:cNvCxnSpPr/>
          <p:nvPr/>
        </p:nvCxnSpPr>
        <p:spPr>
          <a:xfrm>
            <a:off x="4929809" y="4075044"/>
            <a:ext cx="55791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E6B1E4-8A84-4D2F-BEDC-4426E6D2110F}"/>
              </a:ext>
            </a:extLst>
          </p:cNvPr>
          <p:cNvCxnSpPr/>
          <p:nvPr/>
        </p:nvCxnSpPr>
        <p:spPr>
          <a:xfrm>
            <a:off x="4929809" y="4644888"/>
            <a:ext cx="55791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B75E90B-4B72-44B3-B9EF-73755BD3E2F2}"/>
              </a:ext>
            </a:extLst>
          </p:cNvPr>
          <p:cNvCxnSpPr/>
          <p:nvPr/>
        </p:nvCxnSpPr>
        <p:spPr>
          <a:xfrm>
            <a:off x="4929809" y="5201479"/>
            <a:ext cx="55791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1D263014-6558-4524-AC81-6A553D182658}"/>
              </a:ext>
            </a:extLst>
          </p:cNvPr>
          <p:cNvSpPr/>
          <p:nvPr/>
        </p:nvSpPr>
        <p:spPr>
          <a:xfrm>
            <a:off x="5111071" y="2889984"/>
            <a:ext cx="44114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dirty="0">
                <a:latin typeface="SassoonPrimaryInfant" panose="00000400000000000000" pitchFamily="2" charset="0"/>
              </a:rPr>
              <a:t>s</a:t>
            </a:r>
            <a:endParaRPr lang="en-GB" sz="5400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14ED3EB-219A-4F01-B952-6C39BAD2D086}"/>
              </a:ext>
            </a:extLst>
          </p:cNvPr>
          <p:cNvCxnSpPr/>
          <p:nvPr/>
        </p:nvCxnSpPr>
        <p:spPr>
          <a:xfrm>
            <a:off x="4929809" y="5738192"/>
            <a:ext cx="55791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4EFFD3F-489E-40D3-B830-721170DDF5FB}"/>
              </a:ext>
            </a:extLst>
          </p:cNvPr>
          <p:cNvCxnSpPr/>
          <p:nvPr/>
        </p:nvCxnSpPr>
        <p:spPr>
          <a:xfrm>
            <a:off x="4929808" y="6228522"/>
            <a:ext cx="55791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>
            <a:extLst>
              <a:ext uri="{FF2B5EF4-FFF2-40B4-BE49-F238E27FC236}">
                <a16:creationId xmlns:a16="http://schemas.microsoft.com/office/drawing/2014/main" id="{8E922BE0-2CF5-4BEA-A667-33F9C18433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862"/>
          <a:stretch/>
        </p:blipFill>
        <p:spPr>
          <a:xfrm>
            <a:off x="5821032" y="4917611"/>
            <a:ext cx="815862" cy="103571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4424FF2-73C9-402E-814E-C73DB53EF7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2862"/>
          <a:stretch/>
        </p:blipFill>
        <p:spPr>
          <a:xfrm>
            <a:off x="5308469" y="5049848"/>
            <a:ext cx="672548" cy="853781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62BD335D-0CD4-43A4-A4DD-15DCB6F9AD6B}"/>
              </a:ext>
            </a:extLst>
          </p:cNvPr>
          <p:cNvSpPr/>
          <p:nvPr/>
        </p:nvSpPr>
        <p:spPr>
          <a:xfrm>
            <a:off x="5064620" y="5076001"/>
            <a:ext cx="53091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dirty="0">
                <a:latin typeface="SassoonPrimaryInfant" panose="00000400000000000000" pitchFamily="2" charset="0"/>
              </a:rPr>
              <a:t>p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3153442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01113B1A-433B-433F-8BC0-D5F2D19D9D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862"/>
          <a:stretch/>
        </p:blipFill>
        <p:spPr>
          <a:xfrm>
            <a:off x="5367129" y="3977727"/>
            <a:ext cx="718665" cy="91232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D13EE9-6972-4CA2-B6F6-E0C41CC01E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2862"/>
          <a:stretch/>
        </p:blipFill>
        <p:spPr>
          <a:xfrm>
            <a:off x="8255846" y="2915851"/>
            <a:ext cx="672548" cy="85378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6AD38AF3-2F7A-44B7-8CD8-EB77FC3261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862"/>
          <a:stretch/>
        </p:blipFill>
        <p:spPr>
          <a:xfrm>
            <a:off x="8790049" y="3931069"/>
            <a:ext cx="756934" cy="96090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A48924E-B9D1-4A19-8CA0-817B49C21F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2862"/>
          <a:stretch/>
        </p:blipFill>
        <p:spPr>
          <a:xfrm>
            <a:off x="8217746" y="4008342"/>
            <a:ext cx="672548" cy="85378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ACBC019-A478-4BE2-95D8-F541DF2B7B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862"/>
          <a:stretch/>
        </p:blipFill>
        <p:spPr>
          <a:xfrm>
            <a:off x="6808849" y="2776085"/>
            <a:ext cx="815862" cy="103571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DF2CAFF-5B58-49F8-A477-AA5ECD9561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2862"/>
          <a:stretch/>
        </p:blipFill>
        <p:spPr>
          <a:xfrm>
            <a:off x="6316573" y="2895356"/>
            <a:ext cx="672548" cy="8537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2BBC1C6-B983-42A0-A4F4-C5B1ED902D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6423" y="167879"/>
            <a:ext cx="10469217" cy="2841142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4"/>
                </a:solidFill>
                <a:latin typeface="SassoonPrimaryInfant" panose="00000400000000000000" pitchFamily="2" charset="0"/>
              </a:rPr>
              <a:t>3. Write a sentence using one of the words, you could write my sentence or one of your own.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469F1A1-DA58-4F15-95FC-6BC01045C919}"/>
              </a:ext>
            </a:extLst>
          </p:cNvPr>
          <p:cNvSpPr/>
          <p:nvPr/>
        </p:nvSpPr>
        <p:spPr>
          <a:xfrm>
            <a:off x="437322" y="3038062"/>
            <a:ext cx="3525078" cy="34422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SassoonPrimaryInfant" panose="00000400000000000000" pitchFamily="2" charset="0"/>
              </a:rPr>
              <a:t>Do you have a capital letter at the start of your sentence? A full stop at the end?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4B43EFE-FE0F-4BE0-8254-DFCC38A8338B}"/>
              </a:ext>
            </a:extLst>
          </p:cNvPr>
          <p:cNvCxnSpPr/>
          <p:nvPr/>
        </p:nvCxnSpPr>
        <p:spPr>
          <a:xfrm>
            <a:off x="4929809" y="3551583"/>
            <a:ext cx="55791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3808344-2B16-453B-BC83-990D9B45C3DA}"/>
              </a:ext>
            </a:extLst>
          </p:cNvPr>
          <p:cNvCxnSpPr/>
          <p:nvPr/>
        </p:nvCxnSpPr>
        <p:spPr>
          <a:xfrm>
            <a:off x="4929809" y="4075044"/>
            <a:ext cx="55791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E6B1E4-8A84-4D2F-BEDC-4426E6D2110F}"/>
              </a:ext>
            </a:extLst>
          </p:cNvPr>
          <p:cNvCxnSpPr/>
          <p:nvPr/>
        </p:nvCxnSpPr>
        <p:spPr>
          <a:xfrm>
            <a:off x="4929809" y="4644888"/>
            <a:ext cx="55791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B75E90B-4B72-44B3-B9EF-73755BD3E2F2}"/>
              </a:ext>
            </a:extLst>
          </p:cNvPr>
          <p:cNvCxnSpPr/>
          <p:nvPr/>
        </p:nvCxnSpPr>
        <p:spPr>
          <a:xfrm>
            <a:off x="4929809" y="5201479"/>
            <a:ext cx="55791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1D263014-6558-4524-AC81-6A553D182658}"/>
              </a:ext>
            </a:extLst>
          </p:cNvPr>
          <p:cNvSpPr/>
          <p:nvPr/>
        </p:nvSpPr>
        <p:spPr>
          <a:xfrm>
            <a:off x="6096000" y="2876487"/>
            <a:ext cx="44114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dirty="0">
                <a:latin typeface="SassoonPrimaryInfant" panose="00000400000000000000" pitchFamily="2" charset="0"/>
              </a:rPr>
              <a:t>s</a:t>
            </a:r>
            <a:endParaRPr lang="en-GB" sz="5400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14ED3EB-219A-4F01-B952-6C39BAD2D086}"/>
              </a:ext>
            </a:extLst>
          </p:cNvPr>
          <p:cNvCxnSpPr/>
          <p:nvPr/>
        </p:nvCxnSpPr>
        <p:spPr>
          <a:xfrm>
            <a:off x="4929809" y="5738192"/>
            <a:ext cx="55791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4EFFD3F-489E-40D3-B830-721170DDF5FB}"/>
              </a:ext>
            </a:extLst>
          </p:cNvPr>
          <p:cNvCxnSpPr/>
          <p:nvPr/>
        </p:nvCxnSpPr>
        <p:spPr>
          <a:xfrm>
            <a:off x="4929808" y="6228522"/>
            <a:ext cx="55791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8171406B-1140-421D-B840-18C181CE01C1}"/>
              </a:ext>
            </a:extLst>
          </p:cNvPr>
          <p:cNvSpPr/>
          <p:nvPr/>
        </p:nvSpPr>
        <p:spPr>
          <a:xfrm>
            <a:off x="5070560" y="2881076"/>
            <a:ext cx="38985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dirty="0">
                <a:latin typeface="SassoonPrimaryInfant" panose="00000400000000000000" pitchFamily="2" charset="0"/>
              </a:rPr>
              <a:t>I</a:t>
            </a:r>
            <a:endParaRPr lang="en-GB" sz="54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143B261-E909-47C1-B362-4F0A2DC0BFD2}"/>
              </a:ext>
            </a:extLst>
          </p:cNvPr>
          <p:cNvSpPr/>
          <p:nvPr/>
        </p:nvSpPr>
        <p:spPr>
          <a:xfrm>
            <a:off x="8677549" y="2913261"/>
            <a:ext cx="53091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dirty="0">
                <a:latin typeface="SassoonPrimaryInfant" panose="00000400000000000000" pitchFamily="2" charset="0"/>
              </a:rPr>
              <a:t>n</a:t>
            </a:r>
            <a:endParaRPr lang="en-GB" sz="54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9E37FA5-B940-4D3F-87BA-FD804B03165F}"/>
              </a:ext>
            </a:extLst>
          </p:cNvPr>
          <p:cNvSpPr/>
          <p:nvPr/>
        </p:nvSpPr>
        <p:spPr>
          <a:xfrm>
            <a:off x="5668853" y="3999854"/>
            <a:ext cx="83388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dirty="0">
                <a:latin typeface="SassoonPrimaryInfant" panose="00000400000000000000" pitchFamily="2" charset="0"/>
              </a:rPr>
              <a:t>he</a:t>
            </a:r>
            <a:endParaRPr lang="en-GB" sz="54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2B14AAA-F518-45A4-BA03-BF25878F1AD9}"/>
              </a:ext>
            </a:extLst>
          </p:cNvPr>
          <p:cNvSpPr/>
          <p:nvPr/>
        </p:nvSpPr>
        <p:spPr>
          <a:xfrm>
            <a:off x="8023105" y="4009793"/>
            <a:ext cx="53091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dirty="0">
                <a:latin typeface="SassoonPrimaryInfant" panose="00000400000000000000" pitchFamily="2" charset="0"/>
              </a:rPr>
              <a:t>p</a:t>
            </a:r>
            <a:endParaRPr lang="en-GB" sz="54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6CFFA2E-4C70-43DB-A245-CC0B5FF49AF5}"/>
              </a:ext>
            </a:extLst>
          </p:cNvPr>
          <p:cNvSpPr/>
          <p:nvPr/>
        </p:nvSpPr>
        <p:spPr>
          <a:xfrm>
            <a:off x="9206991" y="4023046"/>
            <a:ext cx="3593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dirty="0">
                <a:latin typeface="SassoonPrimaryInfant" panose="00000400000000000000" pitchFamily="2" charset="0"/>
              </a:rPr>
              <a:t>.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3294220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182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SassoonPrimaryInfant</vt:lpstr>
      <vt:lpstr>Office Theme</vt:lpstr>
      <vt:lpstr>Phonics Monday 12th July</vt:lpstr>
      <vt:lpstr>When we write in a pre cursive style, we have to start on the line.  Here is an example below:</vt:lpstr>
      <vt:lpstr>All 3 of these letters will start on the line, go up like a ladder and then end with a small flick.</vt:lpstr>
      <vt:lpstr>1. Can you practise these letters on some lined paper? Please write one line of each letter.</vt:lpstr>
      <vt:lpstr>2. Write these three words, using the pre cursive style for the letters           and     .</vt:lpstr>
      <vt:lpstr>3. Write a sentence using one of the words, you could write my sentence or one of your own.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Phonics Monday 12th July</dc:title>
  <dc:creator>I Hancox WLS</dc:creator>
  <cp:lastModifiedBy>I Hancox WLS</cp:lastModifiedBy>
  <cp:revision>4</cp:revision>
  <dcterms:created xsi:type="dcterms:W3CDTF">2021-07-08T15:28:16Z</dcterms:created>
  <dcterms:modified xsi:type="dcterms:W3CDTF">2021-07-08T15:50:47Z</dcterms:modified>
</cp:coreProperties>
</file>