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322" r:id="rId2"/>
    <p:sldId id="280" r:id="rId3"/>
    <p:sldId id="29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5" d="100"/>
          <a:sy n="85" d="100"/>
        </p:scale>
        <p:origin x="18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E5D3FF-0EAD-446E-86E8-C65B168C2DD6}" type="datetimeFigureOut">
              <a:rPr lang="en-GB" smtClean="0"/>
              <a:t>02/02/2021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AC1350-BBA7-4E8B-903C-DD162CBC8E16}" type="slidenum">
              <a:rPr lang="en-GB" smtClean="0"/>
              <a:t>‹#›</a:t>
            </a:fld>
            <a:endParaRPr lang="en-GB"/>
          </a:p>
        </p:txBody>
      </p:sp>
    </p:spTree>
    <p:extLst>
      <p:ext uri="{BB962C8B-B14F-4D97-AF65-F5344CB8AC3E}">
        <p14:creationId xmlns:p14="http://schemas.microsoft.com/office/powerpoint/2010/main" val="3425779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1FF37-4E37-4047-BA86-A61C702B90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C1C217B-A80B-4A35-AE08-EC115C6AE62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993E4D1-E1F4-4643-B6D3-D899691B3906}"/>
              </a:ext>
            </a:extLst>
          </p:cNvPr>
          <p:cNvSpPr>
            <a:spLocks noGrp="1"/>
          </p:cNvSpPr>
          <p:nvPr>
            <p:ph type="dt" sz="half" idx="10"/>
          </p:nvPr>
        </p:nvSpPr>
        <p:spPr/>
        <p:txBody>
          <a:bodyPr/>
          <a:lstStyle/>
          <a:p>
            <a:fld id="{9A9E826D-4C3D-463B-8F87-4999D24844BB}" type="datetimeFigureOut">
              <a:rPr lang="en-GB" smtClean="0"/>
              <a:t>02/02/2021</a:t>
            </a:fld>
            <a:endParaRPr lang="en-GB"/>
          </a:p>
        </p:txBody>
      </p:sp>
      <p:sp>
        <p:nvSpPr>
          <p:cNvPr id="5" name="Footer Placeholder 4">
            <a:extLst>
              <a:ext uri="{FF2B5EF4-FFF2-40B4-BE49-F238E27FC236}">
                <a16:creationId xmlns:a16="http://schemas.microsoft.com/office/drawing/2014/main" id="{D02EE215-55E8-4B4D-A85D-4F31763732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4F062C-3DDF-4A04-B319-C0C887AA1087}"/>
              </a:ext>
            </a:extLst>
          </p:cNvPr>
          <p:cNvSpPr>
            <a:spLocks noGrp="1"/>
          </p:cNvSpPr>
          <p:nvPr>
            <p:ph type="sldNum" sz="quarter" idx="12"/>
          </p:nvPr>
        </p:nvSpPr>
        <p:spPr/>
        <p:txBody>
          <a:bodyPr/>
          <a:lstStyle/>
          <a:p>
            <a:fld id="{26C2B6AA-AD6B-4FE3-B119-5878AC579DDF}" type="slidenum">
              <a:rPr lang="en-GB" smtClean="0"/>
              <a:t>‹#›</a:t>
            </a:fld>
            <a:endParaRPr lang="en-GB"/>
          </a:p>
        </p:txBody>
      </p:sp>
    </p:spTree>
    <p:extLst>
      <p:ext uri="{BB962C8B-B14F-4D97-AF65-F5344CB8AC3E}">
        <p14:creationId xmlns:p14="http://schemas.microsoft.com/office/powerpoint/2010/main" val="608472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0DC10-968D-46E2-B8AA-F6480FCB8B6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E212AB3-AAD1-4423-B02D-703B9B60F6B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A7CC7D5-D35C-454B-BDEA-2BDFBE7E8303}"/>
              </a:ext>
            </a:extLst>
          </p:cNvPr>
          <p:cNvSpPr>
            <a:spLocks noGrp="1"/>
          </p:cNvSpPr>
          <p:nvPr>
            <p:ph type="dt" sz="half" idx="10"/>
          </p:nvPr>
        </p:nvSpPr>
        <p:spPr/>
        <p:txBody>
          <a:bodyPr/>
          <a:lstStyle/>
          <a:p>
            <a:fld id="{9A9E826D-4C3D-463B-8F87-4999D24844BB}" type="datetimeFigureOut">
              <a:rPr lang="en-GB" smtClean="0"/>
              <a:t>02/02/2021</a:t>
            </a:fld>
            <a:endParaRPr lang="en-GB"/>
          </a:p>
        </p:txBody>
      </p:sp>
      <p:sp>
        <p:nvSpPr>
          <p:cNvPr id="5" name="Footer Placeholder 4">
            <a:extLst>
              <a:ext uri="{FF2B5EF4-FFF2-40B4-BE49-F238E27FC236}">
                <a16:creationId xmlns:a16="http://schemas.microsoft.com/office/drawing/2014/main" id="{957D4A1D-48B5-44C1-8858-C801FAF87E4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30C936B-585B-4974-A049-B62C4F02AD74}"/>
              </a:ext>
            </a:extLst>
          </p:cNvPr>
          <p:cNvSpPr>
            <a:spLocks noGrp="1"/>
          </p:cNvSpPr>
          <p:nvPr>
            <p:ph type="sldNum" sz="quarter" idx="12"/>
          </p:nvPr>
        </p:nvSpPr>
        <p:spPr/>
        <p:txBody>
          <a:bodyPr/>
          <a:lstStyle/>
          <a:p>
            <a:fld id="{26C2B6AA-AD6B-4FE3-B119-5878AC579DDF}" type="slidenum">
              <a:rPr lang="en-GB" smtClean="0"/>
              <a:t>‹#›</a:t>
            </a:fld>
            <a:endParaRPr lang="en-GB"/>
          </a:p>
        </p:txBody>
      </p:sp>
    </p:spTree>
    <p:extLst>
      <p:ext uri="{BB962C8B-B14F-4D97-AF65-F5344CB8AC3E}">
        <p14:creationId xmlns:p14="http://schemas.microsoft.com/office/powerpoint/2010/main" val="1121928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F861F8-8A2C-4D96-961B-E30D08CF135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7E519DB-1E4E-4076-9D95-1EE5E173C60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624FFA-074E-4729-8FD3-EA4203CEA75E}"/>
              </a:ext>
            </a:extLst>
          </p:cNvPr>
          <p:cNvSpPr>
            <a:spLocks noGrp="1"/>
          </p:cNvSpPr>
          <p:nvPr>
            <p:ph type="dt" sz="half" idx="10"/>
          </p:nvPr>
        </p:nvSpPr>
        <p:spPr/>
        <p:txBody>
          <a:bodyPr/>
          <a:lstStyle/>
          <a:p>
            <a:fld id="{9A9E826D-4C3D-463B-8F87-4999D24844BB}" type="datetimeFigureOut">
              <a:rPr lang="en-GB" smtClean="0"/>
              <a:t>02/02/2021</a:t>
            </a:fld>
            <a:endParaRPr lang="en-GB"/>
          </a:p>
        </p:txBody>
      </p:sp>
      <p:sp>
        <p:nvSpPr>
          <p:cNvPr id="5" name="Footer Placeholder 4">
            <a:extLst>
              <a:ext uri="{FF2B5EF4-FFF2-40B4-BE49-F238E27FC236}">
                <a16:creationId xmlns:a16="http://schemas.microsoft.com/office/drawing/2014/main" id="{77841D30-8B70-4569-8BB2-F4D0CE1DDB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9991CC-8819-494A-9638-1751C7AC2EE7}"/>
              </a:ext>
            </a:extLst>
          </p:cNvPr>
          <p:cNvSpPr>
            <a:spLocks noGrp="1"/>
          </p:cNvSpPr>
          <p:nvPr>
            <p:ph type="sldNum" sz="quarter" idx="12"/>
          </p:nvPr>
        </p:nvSpPr>
        <p:spPr/>
        <p:txBody>
          <a:bodyPr/>
          <a:lstStyle/>
          <a:p>
            <a:fld id="{26C2B6AA-AD6B-4FE3-B119-5878AC579DDF}" type="slidenum">
              <a:rPr lang="en-GB" smtClean="0"/>
              <a:t>‹#›</a:t>
            </a:fld>
            <a:endParaRPr lang="en-GB"/>
          </a:p>
        </p:txBody>
      </p:sp>
    </p:spTree>
    <p:extLst>
      <p:ext uri="{BB962C8B-B14F-4D97-AF65-F5344CB8AC3E}">
        <p14:creationId xmlns:p14="http://schemas.microsoft.com/office/powerpoint/2010/main" val="2704367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88C59-DB57-4950-BAF3-E57540C449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2DFDA8-4029-4D46-B742-E6C073D04E7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F366F7D-4F99-4E5F-9A21-2DB30B58DB48}"/>
              </a:ext>
            </a:extLst>
          </p:cNvPr>
          <p:cNvSpPr>
            <a:spLocks noGrp="1"/>
          </p:cNvSpPr>
          <p:nvPr>
            <p:ph type="dt" sz="half" idx="10"/>
          </p:nvPr>
        </p:nvSpPr>
        <p:spPr/>
        <p:txBody>
          <a:bodyPr/>
          <a:lstStyle/>
          <a:p>
            <a:fld id="{9A9E826D-4C3D-463B-8F87-4999D24844BB}" type="datetimeFigureOut">
              <a:rPr lang="en-GB" smtClean="0"/>
              <a:t>02/02/2021</a:t>
            </a:fld>
            <a:endParaRPr lang="en-GB"/>
          </a:p>
        </p:txBody>
      </p:sp>
      <p:sp>
        <p:nvSpPr>
          <p:cNvPr id="5" name="Footer Placeholder 4">
            <a:extLst>
              <a:ext uri="{FF2B5EF4-FFF2-40B4-BE49-F238E27FC236}">
                <a16:creationId xmlns:a16="http://schemas.microsoft.com/office/drawing/2014/main" id="{8E296F16-3585-4D86-84CF-88BF44CD16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6AF309-5F2C-4768-B6AB-A75184F1FEAD}"/>
              </a:ext>
            </a:extLst>
          </p:cNvPr>
          <p:cNvSpPr>
            <a:spLocks noGrp="1"/>
          </p:cNvSpPr>
          <p:nvPr>
            <p:ph type="sldNum" sz="quarter" idx="12"/>
          </p:nvPr>
        </p:nvSpPr>
        <p:spPr/>
        <p:txBody>
          <a:bodyPr/>
          <a:lstStyle/>
          <a:p>
            <a:fld id="{26C2B6AA-AD6B-4FE3-B119-5878AC579DDF}" type="slidenum">
              <a:rPr lang="en-GB" smtClean="0"/>
              <a:t>‹#›</a:t>
            </a:fld>
            <a:endParaRPr lang="en-GB"/>
          </a:p>
        </p:txBody>
      </p:sp>
    </p:spTree>
    <p:extLst>
      <p:ext uri="{BB962C8B-B14F-4D97-AF65-F5344CB8AC3E}">
        <p14:creationId xmlns:p14="http://schemas.microsoft.com/office/powerpoint/2010/main" val="1052274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66116-E6E3-4236-A9E2-6B1ADFC8475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34CA601-E913-4BCD-BA45-0C1041D7DE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A49C40D-2A65-425E-8BC5-88B7C6D5A1D8}"/>
              </a:ext>
            </a:extLst>
          </p:cNvPr>
          <p:cNvSpPr>
            <a:spLocks noGrp="1"/>
          </p:cNvSpPr>
          <p:nvPr>
            <p:ph type="dt" sz="half" idx="10"/>
          </p:nvPr>
        </p:nvSpPr>
        <p:spPr/>
        <p:txBody>
          <a:bodyPr/>
          <a:lstStyle/>
          <a:p>
            <a:fld id="{9A9E826D-4C3D-463B-8F87-4999D24844BB}" type="datetimeFigureOut">
              <a:rPr lang="en-GB" smtClean="0"/>
              <a:t>02/02/2021</a:t>
            </a:fld>
            <a:endParaRPr lang="en-GB"/>
          </a:p>
        </p:txBody>
      </p:sp>
      <p:sp>
        <p:nvSpPr>
          <p:cNvPr id="5" name="Footer Placeholder 4">
            <a:extLst>
              <a:ext uri="{FF2B5EF4-FFF2-40B4-BE49-F238E27FC236}">
                <a16:creationId xmlns:a16="http://schemas.microsoft.com/office/drawing/2014/main" id="{482A9D58-91E8-46E5-BB1D-E3C00B6E85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BA45D5-B122-4D3A-A8AC-9EA79BD4E2E4}"/>
              </a:ext>
            </a:extLst>
          </p:cNvPr>
          <p:cNvSpPr>
            <a:spLocks noGrp="1"/>
          </p:cNvSpPr>
          <p:nvPr>
            <p:ph type="sldNum" sz="quarter" idx="12"/>
          </p:nvPr>
        </p:nvSpPr>
        <p:spPr/>
        <p:txBody>
          <a:bodyPr/>
          <a:lstStyle/>
          <a:p>
            <a:fld id="{26C2B6AA-AD6B-4FE3-B119-5878AC579DDF}" type="slidenum">
              <a:rPr lang="en-GB" smtClean="0"/>
              <a:t>‹#›</a:t>
            </a:fld>
            <a:endParaRPr lang="en-GB"/>
          </a:p>
        </p:txBody>
      </p:sp>
    </p:spTree>
    <p:extLst>
      <p:ext uri="{BB962C8B-B14F-4D97-AF65-F5344CB8AC3E}">
        <p14:creationId xmlns:p14="http://schemas.microsoft.com/office/powerpoint/2010/main" val="607651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E1235-068D-4321-8443-E66A29AD31E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1056480-F1A5-4D7D-9ECD-387DA52E5CA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6D19464-C235-4BF9-99B9-5735467ADCF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653B9FF-0CA8-46B0-BFAD-3433A687381C}"/>
              </a:ext>
            </a:extLst>
          </p:cNvPr>
          <p:cNvSpPr>
            <a:spLocks noGrp="1"/>
          </p:cNvSpPr>
          <p:nvPr>
            <p:ph type="dt" sz="half" idx="10"/>
          </p:nvPr>
        </p:nvSpPr>
        <p:spPr/>
        <p:txBody>
          <a:bodyPr/>
          <a:lstStyle/>
          <a:p>
            <a:fld id="{9A9E826D-4C3D-463B-8F87-4999D24844BB}" type="datetimeFigureOut">
              <a:rPr lang="en-GB" smtClean="0"/>
              <a:t>02/02/2021</a:t>
            </a:fld>
            <a:endParaRPr lang="en-GB"/>
          </a:p>
        </p:txBody>
      </p:sp>
      <p:sp>
        <p:nvSpPr>
          <p:cNvPr id="6" name="Footer Placeholder 5">
            <a:extLst>
              <a:ext uri="{FF2B5EF4-FFF2-40B4-BE49-F238E27FC236}">
                <a16:creationId xmlns:a16="http://schemas.microsoft.com/office/drawing/2014/main" id="{25852D83-68D9-40EE-AC90-4B176CB74A7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0E25E7-A108-4117-A4A5-1CB6DFC4DBE7}"/>
              </a:ext>
            </a:extLst>
          </p:cNvPr>
          <p:cNvSpPr>
            <a:spLocks noGrp="1"/>
          </p:cNvSpPr>
          <p:nvPr>
            <p:ph type="sldNum" sz="quarter" idx="12"/>
          </p:nvPr>
        </p:nvSpPr>
        <p:spPr/>
        <p:txBody>
          <a:bodyPr/>
          <a:lstStyle/>
          <a:p>
            <a:fld id="{26C2B6AA-AD6B-4FE3-B119-5878AC579DDF}" type="slidenum">
              <a:rPr lang="en-GB" smtClean="0"/>
              <a:t>‹#›</a:t>
            </a:fld>
            <a:endParaRPr lang="en-GB"/>
          </a:p>
        </p:txBody>
      </p:sp>
    </p:spTree>
    <p:extLst>
      <p:ext uri="{BB962C8B-B14F-4D97-AF65-F5344CB8AC3E}">
        <p14:creationId xmlns:p14="http://schemas.microsoft.com/office/powerpoint/2010/main" val="2596753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C55F7-36D5-4A18-8C22-A4190483E19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38B82E6-D9BF-4387-A0B9-8A2CDC971A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6DEAA55-B2B7-431B-A729-6719FA9D30F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ECA6782-83CA-4997-A75A-2AFED896B0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4C3C149-4936-4803-BDAF-9088818D212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6E14B73-4E54-43F4-BA93-778DF87D26EF}"/>
              </a:ext>
            </a:extLst>
          </p:cNvPr>
          <p:cNvSpPr>
            <a:spLocks noGrp="1"/>
          </p:cNvSpPr>
          <p:nvPr>
            <p:ph type="dt" sz="half" idx="10"/>
          </p:nvPr>
        </p:nvSpPr>
        <p:spPr/>
        <p:txBody>
          <a:bodyPr/>
          <a:lstStyle/>
          <a:p>
            <a:fld id="{9A9E826D-4C3D-463B-8F87-4999D24844BB}" type="datetimeFigureOut">
              <a:rPr lang="en-GB" smtClean="0"/>
              <a:t>02/02/2021</a:t>
            </a:fld>
            <a:endParaRPr lang="en-GB"/>
          </a:p>
        </p:txBody>
      </p:sp>
      <p:sp>
        <p:nvSpPr>
          <p:cNvPr id="8" name="Footer Placeholder 7">
            <a:extLst>
              <a:ext uri="{FF2B5EF4-FFF2-40B4-BE49-F238E27FC236}">
                <a16:creationId xmlns:a16="http://schemas.microsoft.com/office/drawing/2014/main" id="{20E1CF44-4CEE-43C0-ACB8-F800F5BAC74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8CA0F30-5D48-44AC-8D84-D7AB81B032FF}"/>
              </a:ext>
            </a:extLst>
          </p:cNvPr>
          <p:cNvSpPr>
            <a:spLocks noGrp="1"/>
          </p:cNvSpPr>
          <p:nvPr>
            <p:ph type="sldNum" sz="quarter" idx="12"/>
          </p:nvPr>
        </p:nvSpPr>
        <p:spPr/>
        <p:txBody>
          <a:bodyPr/>
          <a:lstStyle/>
          <a:p>
            <a:fld id="{26C2B6AA-AD6B-4FE3-B119-5878AC579DDF}" type="slidenum">
              <a:rPr lang="en-GB" smtClean="0"/>
              <a:t>‹#›</a:t>
            </a:fld>
            <a:endParaRPr lang="en-GB"/>
          </a:p>
        </p:txBody>
      </p:sp>
    </p:spTree>
    <p:extLst>
      <p:ext uri="{BB962C8B-B14F-4D97-AF65-F5344CB8AC3E}">
        <p14:creationId xmlns:p14="http://schemas.microsoft.com/office/powerpoint/2010/main" val="308816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E32E7-C9F0-4B2F-8825-20112AC3DFA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BDB3419-FF99-4DA9-8290-1E0597585705}"/>
              </a:ext>
            </a:extLst>
          </p:cNvPr>
          <p:cNvSpPr>
            <a:spLocks noGrp="1"/>
          </p:cNvSpPr>
          <p:nvPr>
            <p:ph type="dt" sz="half" idx="10"/>
          </p:nvPr>
        </p:nvSpPr>
        <p:spPr/>
        <p:txBody>
          <a:bodyPr/>
          <a:lstStyle/>
          <a:p>
            <a:fld id="{9A9E826D-4C3D-463B-8F87-4999D24844BB}" type="datetimeFigureOut">
              <a:rPr lang="en-GB" smtClean="0"/>
              <a:t>02/02/2021</a:t>
            </a:fld>
            <a:endParaRPr lang="en-GB"/>
          </a:p>
        </p:txBody>
      </p:sp>
      <p:sp>
        <p:nvSpPr>
          <p:cNvPr id="4" name="Footer Placeholder 3">
            <a:extLst>
              <a:ext uri="{FF2B5EF4-FFF2-40B4-BE49-F238E27FC236}">
                <a16:creationId xmlns:a16="http://schemas.microsoft.com/office/drawing/2014/main" id="{E8D49871-773C-4656-802F-CD47D94CB78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90D4E0A-B8CA-40EC-9B05-5E97092F4ECF}"/>
              </a:ext>
            </a:extLst>
          </p:cNvPr>
          <p:cNvSpPr>
            <a:spLocks noGrp="1"/>
          </p:cNvSpPr>
          <p:nvPr>
            <p:ph type="sldNum" sz="quarter" idx="12"/>
          </p:nvPr>
        </p:nvSpPr>
        <p:spPr/>
        <p:txBody>
          <a:bodyPr/>
          <a:lstStyle/>
          <a:p>
            <a:fld id="{26C2B6AA-AD6B-4FE3-B119-5878AC579DDF}" type="slidenum">
              <a:rPr lang="en-GB" smtClean="0"/>
              <a:t>‹#›</a:t>
            </a:fld>
            <a:endParaRPr lang="en-GB"/>
          </a:p>
        </p:txBody>
      </p:sp>
    </p:spTree>
    <p:extLst>
      <p:ext uri="{BB962C8B-B14F-4D97-AF65-F5344CB8AC3E}">
        <p14:creationId xmlns:p14="http://schemas.microsoft.com/office/powerpoint/2010/main" val="346142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0FE6A8-6278-49D5-96FA-2A7FE9E3B71C}"/>
              </a:ext>
            </a:extLst>
          </p:cNvPr>
          <p:cNvSpPr>
            <a:spLocks noGrp="1"/>
          </p:cNvSpPr>
          <p:nvPr>
            <p:ph type="dt" sz="half" idx="10"/>
          </p:nvPr>
        </p:nvSpPr>
        <p:spPr/>
        <p:txBody>
          <a:bodyPr/>
          <a:lstStyle/>
          <a:p>
            <a:fld id="{9A9E826D-4C3D-463B-8F87-4999D24844BB}" type="datetimeFigureOut">
              <a:rPr lang="en-GB" smtClean="0"/>
              <a:t>02/02/2021</a:t>
            </a:fld>
            <a:endParaRPr lang="en-GB"/>
          </a:p>
        </p:txBody>
      </p:sp>
      <p:sp>
        <p:nvSpPr>
          <p:cNvPr id="3" name="Footer Placeholder 2">
            <a:extLst>
              <a:ext uri="{FF2B5EF4-FFF2-40B4-BE49-F238E27FC236}">
                <a16:creationId xmlns:a16="http://schemas.microsoft.com/office/drawing/2014/main" id="{FE02D53D-BBF6-4DEF-B643-295234055A7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BF504E5-4893-4FEC-90A3-8D914FE6DC26}"/>
              </a:ext>
            </a:extLst>
          </p:cNvPr>
          <p:cNvSpPr>
            <a:spLocks noGrp="1"/>
          </p:cNvSpPr>
          <p:nvPr>
            <p:ph type="sldNum" sz="quarter" idx="12"/>
          </p:nvPr>
        </p:nvSpPr>
        <p:spPr/>
        <p:txBody>
          <a:bodyPr/>
          <a:lstStyle/>
          <a:p>
            <a:fld id="{26C2B6AA-AD6B-4FE3-B119-5878AC579DDF}" type="slidenum">
              <a:rPr lang="en-GB" smtClean="0"/>
              <a:t>‹#›</a:t>
            </a:fld>
            <a:endParaRPr lang="en-GB"/>
          </a:p>
        </p:txBody>
      </p:sp>
    </p:spTree>
    <p:extLst>
      <p:ext uri="{BB962C8B-B14F-4D97-AF65-F5344CB8AC3E}">
        <p14:creationId xmlns:p14="http://schemas.microsoft.com/office/powerpoint/2010/main" val="2094980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D1B43-CE89-4F8C-8133-95A6C01BE1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04574BF-9792-4E0F-9FB4-98D83D9C74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3885587-98B4-4A46-A09E-9C871A4C73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627F9F8-D439-45D1-B594-E932317DC6D1}"/>
              </a:ext>
            </a:extLst>
          </p:cNvPr>
          <p:cNvSpPr>
            <a:spLocks noGrp="1"/>
          </p:cNvSpPr>
          <p:nvPr>
            <p:ph type="dt" sz="half" idx="10"/>
          </p:nvPr>
        </p:nvSpPr>
        <p:spPr/>
        <p:txBody>
          <a:bodyPr/>
          <a:lstStyle/>
          <a:p>
            <a:fld id="{9A9E826D-4C3D-463B-8F87-4999D24844BB}" type="datetimeFigureOut">
              <a:rPr lang="en-GB" smtClean="0"/>
              <a:t>02/02/2021</a:t>
            </a:fld>
            <a:endParaRPr lang="en-GB"/>
          </a:p>
        </p:txBody>
      </p:sp>
      <p:sp>
        <p:nvSpPr>
          <p:cNvPr id="6" name="Footer Placeholder 5">
            <a:extLst>
              <a:ext uri="{FF2B5EF4-FFF2-40B4-BE49-F238E27FC236}">
                <a16:creationId xmlns:a16="http://schemas.microsoft.com/office/drawing/2014/main" id="{276F2F41-A137-43F3-B56F-F01EB398EDD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199C8DC-4A74-4499-B4EA-E9FFC57D7CCF}"/>
              </a:ext>
            </a:extLst>
          </p:cNvPr>
          <p:cNvSpPr>
            <a:spLocks noGrp="1"/>
          </p:cNvSpPr>
          <p:nvPr>
            <p:ph type="sldNum" sz="quarter" idx="12"/>
          </p:nvPr>
        </p:nvSpPr>
        <p:spPr/>
        <p:txBody>
          <a:bodyPr/>
          <a:lstStyle/>
          <a:p>
            <a:fld id="{26C2B6AA-AD6B-4FE3-B119-5878AC579DDF}" type="slidenum">
              <a:rPr lang="en-GB" smtClean="0"/>
              <a:t>‹#›</a:t>
            </a:fld>
            <a:endParaRPr lang="en-GB"/>
          </a:p>
        </p:txBody>
      </p:sp>
    </p:spTree>
    <p:extLst>
      <p:ext uri="{BB962C8B-B14F-4D97-AF65-F5344CB8AC3E}">
        <p14:creationId xmlns:p14="http://schemas.microsoft.com/office/powerpoint/2010/main" val="2274897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017CA-7CB1-47CB-916C-440D23117D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F00E082-EBAB-4ACD-BD1B-FF742937D7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56CA136-F1AA-4010-8CB2-BABCE82664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D4EE0D3-45A1-41CC-BC6E-27164DB038BB}"/>
              </a:ext>
            </a:extLst>
          </p:cNvPr>
          <p:cNvSpPr>
            <a:spLocks noGrp="1"/>
          </p:cNvSpPr>
          <p:nvPr>
            <p:ph type="dt" sz="half" idx="10"/>
          </p:nvPr>
        </p:nvSpPr>
        <p:spPr/>
        <p:txBody>
          <a:bodyPr/>
          <a:lstStyle/>
          <a:p>
            <a:fld id="{9A9E826D-4C3D-463B-8F87-4999D24844BB}" type="datetimeFigureOut">
              <a:rPr lang="en-GB" smtClean="0"/>
              <a:t>02/02/2021</a:t>
            </a:fld>
            <a:endParaRPr lang="en-GB"/>
          </a:p>
        </p:txBody>
      </p:sp>
      <p:sp>
        <p:nvSpPr>
          <p:cNvPr id="6" name="Footer Placeholder 5">
            <a:extLst>
              <a:ext uri="{FF2B5EF4-FFF2-40B4-BE49-F238E27FC236}">
                <a16:creationId xmlns:a16="http://schemas.microsoft.com/office/drawing/2014/main" id="{649CABF5-A408-42EA-A0C5-9071ED965AD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6831896-55C5-4054-9CA3-D2EDC236EC95}"/>
              </a:ext>
            </a:extLst>
          </p:cNvPr>
          <p:cNvSpPr>
            <a:spLocks noGrp="1"/>
          </p:cNvSpPr>
          <p:nvPr>
            <p:ph type="sldNum" sz="quarter" idx="12"/>
          </p:nvPr>
        </p:nvSpPr>
        <p:spPr/>
        <p:txBody>
          <a:bodyPr/>
          <a:lstStyle/>
          <a:p>
            <a:fld id="{26C2B6AA-AD6B-4FE3-B119-5878AC579DDF}" type="slidenum">
              <a:rPr lang="en-GB" smtClean="0"/>
              <a:t>‹#›</a:t>
            </a:fld>
            <a:endParaRPr lang="en-GB"/>
          </a:p>
        </p:txBody>
      </p:sp>
    </p:spTree>
    <p:extLst>
      <p:ext uri="{BB962C8B-B14F-4D97-AF65-F5344CB8AC3E}">
        <p14:creationId xmlns:p14="http://schemas.microsoft.com/office/powerpoint/2010/main" val="2544030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29C917-7B77-425F-8B6C-69E0838DD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24AF23B-7544-4DDD-B45C-46B5DADE55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D5FF081-9BFB-4C8C-B91B-682AC5E605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9E826D-4C3D-463B-8F87-4999D24844BB}" type="datetimeFigureOut">
              <a:rPr lang="en-GB" smtClean="0"/>
              <a:t>02/02/2021</a:t>
            </a:fld>
            <a:endParaRPr lang="en-GB"/>
          </a:p>
        </p:txBody>
      </p:sp>
      <p:sp>
        <p:nvSpPr>
          <p:cNvPr id="5" name="Footer Placeholder 4">
            <a:extLst>
              <a:ext uri="{FF2B5EF4-FFF2-40B4-BE49-F238E27FC236}">
                <a16:creationId xmlns:a16="http://schemas.microsoft.com/office/drawing/2014/main" id="{47210C11-1F9D-427C-8561-0C9437B1CA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4331FD8-AD4D-47AF-A467-DC19E87335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C2B6AA-AD6B-4FE3-B119-5878AC579DDF}" type="slidenum">
              <a:rPr lang="en-GB" smtClean="0"/>
              <a:t>‹#›</a:t>
            </a:fld>
            <a:endParaRPr lang="en-GB"/>
          </a:p>
        </p:txBody>
      </p:sp>
    </p:spTree>
    <p:extLst>
      <p:ext uri="{BB962C8B-B14F-4D97-AF65-F5344CB8AC3E}">
        <p14:creationId xmlns:p14="http://schemas.microsoft.com/office/powerpoint/2010/main" val="36326587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bbc.co.uk/teach/school-radio/english-ks1--ks2-carries-war/zk7mcqt" TargetMode="External"/><Relationship Id="rId2" Type="http://schemas.openxmlformats.org/officeDocument/2006/relationships/hyperlink" Target="https://www.bbc.co.uk/teach/school-radio/english-ks1--ks2-episode1-carries-war/zm77gwx"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11016" y="2693988"/>
            <a:ext cx="8856984" cy="1470025"/>
          </a:xfrm>
        </p:spPr>
        <p:txBody>
          <a:bodyPr>
            <a:normAutofit fontScale="90000"/>
          </a:bodyPr>
          <a:lstStyle/>
          <a:p>
            <a:pPr algn="l"/>
            <a:br>
              <a:rPr lang="en-GB" sz="3300" dirty="0">
                <a:latin typeface="Letter-join Plus 40" panose="02000505000000020003" pitchFamily="50" charset="0"/>
                <a:hlinkClick r:id="rId2"/>
              </a:rPr>
            </a:br>
            <a:r>
              <a:rPr lang="en-GB" sz="3300" dirty="0">
                <a:latin typeface="Letter-join Plus 40" panose="02000505000000020003" pitchFamily="50" charset="0"/>
                <a:hlinkClick r:id="rId3"/>
              </a:rPr>
              <a:t>https://www.bbc.co.uk/teach/school-radio/english-ks1--ks2-carries-war/zk7mcqt</a:t>
            </a:r>
            <a:br>
              <a:rPr lang="en-GB" sz="3300" dirty="0">
                <a:latin typeface="Letter-join Plus 40" panose="02000505000000020003" pitchFamily="50" charset="0"/>
              </a:rPr>
            </a:br>
            <a:endParaRPr lang="en-GB" sz="3300" dirty="0">
              <a:latin typeface="Letter-join Plus 40" panose="02000505000000020003" pitchFamily="50" charset="0"/>
            </a:endParaRPr>
          </a:p>
        </p:txBody>
      </p:sp>
      <p:sp>
        <p:nvSpPr>
          <p:cNvPr id="3" name="TextBox 2">
            <a:extLst>
              <a:ext uri="{FF2B5EF4-FFF2-40B4-BE49-F238E27FC236}">
                <a16:creationId xmlns:a16="http://schemas.microsoft.com/office/drawing/2014/main" id="{C6D66CBF-7770-4B38-BB42-23B86D853659}"/>
              </a:ext>
            </a:extLst>
          </p:cNvPr>
          <p:cNvSpPr txBox="1"/>
          <p:nvPr/>
        </p:nvSpPr>
        <p:spPr>
          <a:xfrm>
            <a:off x="2063552" y="692697"/>
            <a:ext cx="7992888" cy="1384995"/>
          </a:xfrm>
          <a:prstGeom prst="rect">
            <a:avLst/>
          </a:prstGeom>
          <a:noFill/>
        </p:spPr>
        <p:txBody>
          <a:bodyPr wrap="square" rtlCol="0">
            <a:spAutoFit/>
          </a:bodyPr>
          <a:lstStyle/>
          <a:p>
            <a:r>
              <a:rPr lang="en-GB" sz="2800" dirty="0">
                <a:latin typeface="Letter-join Plus 40" panose="02000505000000020003" pitchFamily="50" charset="0"/>
              </a:rPr>
              <a:t>This is the BBC radio programme of Carrie’s War. Listen to episode 7, which links to the following questions.  </a:t>
            </a:r>
          </a:p>
        </p:txBody>
      </p:sp>
      <p:sp>
        <p:nvSpPr>
          <p:cNvPr id="4" name="TextBox 3">
            <a:extLst>
              <a:ext uri="{FF2B5EF4-FFF2-40B4-BE49-F238E27FC236}">
                <a16:creationId xmlns:a16="http://schemas.microsoft.com/office/drawing/2014/main" id="{8CB43DD1-FE12-44C5-AC4B-81433E6BD8B6}"/>
              </a:ext>
            </a:extLst>
          </p:cNvPr>
          <p:cNvSpPr txBox="1"/>
          <p:nvPr/>
        </p:nvSpPr>
        <p:spPr>
          <a:xfrm>
            <a:off x="2099556" y="4383427"/>
            <a:ext cx="7992888" cy="1384995"/>
          </a:xfrm>
          <a:prstGeom prst="rect">
            <a:avLst/>
          </a:prstGeom>
          <a:noFill/>
        </p:spPr>
        <p:txBody>
          <a:bodyPr wrap="square" rtlCol="0">
            <a:spAutoFit/>
          </a:bodyPr>
          <a:lstStyle/>
          <a:p>
            <a:r>
              <a:rPr lang="en-GB" sz="2800" dirty="0">
                <a:latin typeface="Letter-join Plus 40" panose="02000505000000020003" pitchFamily="50" charset="0"/>
              </a:rPr>
              <a:t>Read the questions before listening to the audio so that you know what information you are focusing on.  </a:t>
            </a:r>
          </a:p>
        </p:txBody>
      </p:sp>
    </p:spTree>
    <p:extLst>
      <p:ext uri="{BB962C8B-B14F-4D97-AF65-F5344CB8AC3E}">
        <p14:creationId xmlns:p14="http://schemas.microsoft.com/office/powerpoint/2010/main" val="690390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832304" y="97468"/>
            <a:ext cx="3312368" cy="523220"/>
          </a:xfrm>
          <a:prstGeom prst="rect">
            <a:avLst/>
          </a:prstGeom>
          <a:noFill/>
        </p:spPr>
        <p:txBody>
          <a:bodyPr wrap="square" rtlCol="0">
            <a:spAutoFit/>
          </a:bodyPr>
          <a:lstStyle/>
          <a:p>
            <a:r>
              <a:rPr lang="en-GB" sz="2800" b="1" u="sng" dirty="0">
                <a:latin typeface="Letter-join Plus 40" panose="02000505000000020003" pitchFamily="50" charset="0"/>
              </a:rPr>
              <a:t>Chapter 7</a:t>
            </a:r>
          </a:p>
        </p:txBody>
      </p:sp>
      <p:sp>
        <p:nvSpPr>
          <p:cNvPr id="3" name="Rectangle 2"/>
          <p:cNvSpPr/>
          <p:nvPr/>
        </p:nvSpPr>
        <p:spPr>
          <a:xfrm>
            <a:off x="1543330" y="711000"/>
            <a:ext cx="8856984" cy="5463034"/>
          </a:xfrm>
          <a:prstGeom prst="rect">
            <a:avLst/>
          </a:prstGeom>
        </p:spPr>
        <p:txBody>
          <a:bodyPr wrap="square">
            <a:spAutoFit/>
          </a:bodyPr>
          <a:lstStyle/>
          <a:p>
            <a:pPr marL="342900" indent="-342900" fontAlgn="base">
              <a:buFont typeface="+mj-lt"/>
              <a:buAutoNum type="arabicPeriod"/>
            </a:pPr>
            <a:r>
              <a:rPr lang="en-US" dirty="0">
                <a:latin typeface="Letter-join Plus 40" panose="02000505000000020003" pitchFamily="50" charset="0"/>
              </a:rPr>
              <a:t>In which way had Auntie Lou changed after her meeting with Major Cass Harper?</a:t>
            </a:r>
          </a:p>
          <a:p>
            <a:pPr marL="342900" indent="-342900" fontAlgn="base">
              <a:buFont typeface="+mj-lt"/>
              <a:buAutoNum type="arabicPeriod"/>
            </a:pPr>
            <a:endParaRPr lang="en-GB" dirty="0">
              <a:latin typeface="Letter-join Plus 40" panose="02000505000000020003" pitchFamily="50" charset="0"/>
            </a:endParaRPr>
          </a:p>
          <a:p>
            <a:pPr marL="342900" indent="-342900" fontAlgn="base">
              <a:buFont typeface="+mj-lt"/>
              <a:buAutoNum type="arabicPeriod"/>
            </a:pPr>
            <a:r>
              <a:rPr lang="en-US" dirty="0">
                <a:latin typeface="Letter-join Plus 40" panose="02000505000000020003" pitchFamily="50" charset="0"/>
              </a:rPr>
              <a:t>Why had Mr. Evans become a little less grumpy towards everybody recently? </a:t>
            </a:r>
          </a:p>
          <a:p>
            <a:pPr fontAlgn="base"/>
            <a:r>
              <a:rPr lang="en-US" dirty="0">
                <a:latin typeface="Letter-join Plus 40" panose="02000505000000020003" pitchFamily="50" charset="0"/>
              </a:rPr>
              <a:t>3. What was </a:t>
            </a:r>
            <a:r>
              <a:rPr lang="en-US" dirty="0" err="1">
                <a:latin typeface="Letter-join Plus 40" panose="02000505000000020003" pitchFamily="50" charset="0"/>
              </a:rPr>
              <a:t>Mr</a:t>
            </a:r>
            <a:r>
              <a:rPr lang="en-US" dirty="0">
                <a:latin typeface="Letter-join Plus 40" panose="02000505000000020003" pitchFamily="50" charset="0"/>
              </a:rPr>
              <a:t> Johnny’s reaction to Frederick’s teasing?</a:t>
            </a:r>
          </a:p>
          <a:p>
            <a:pPr fontAlgn="base"/>
            <a:endParaRPr lang="en-US" dirty="0">
              <a:latin typeface="Letter-join Plus 40" panose="02000505000000020003" pitchFamily="50" charset="0"/>
            </a:endParaRPr>
          </a:p>
          <a:p>
            <a:pPr fontAlgn="base"/>
            <a:r>
              <a:rPr lang="en-GB" dirty="0">
                <a:latin typeface="Letter-join Plus 40" panose="02000505000000020003" pitchFamily="50" charset="0"/>
              </a:rPr>
              <a:t>4. Why might Mister Johnny be locked up if they moved from Druid’s Bottom?</a:t>
            </a:r>
          </a:p>
          <a:p>
            <a:pPr marL="342900" indent="-342900" fontAlgn="base">
              <a:buFont typeface="+mj-lt"/>
              <a:buAutoNum type="arabicPeriod"/>
            </a:pPr>
            <a:endParaRPr lang="en-GB" dirty="0">
              <a:latin typeface="Letter-join Plus 40" panose="02000505000000020003" pitchFamily="50" charset="0"/>
            </a:endParaRPr>
          </a:p>
          <a:p>
            <a:pPr fontAlgn="base"/>
            <a:r>
              <a:rPr lang="en-GB" dirty="0">
                <a:latin typeface="Letter-join Plus 40" panose="02000505000000020003" pitchFamily="50" charset="0"/>
              </a:rPr>
              <a:t>5. Why does Mrs </a:t>
            </a:r>
            <a:r>
              <a:rPr lang="en-GB" dirty="0" err="1">
                <a:latin typeface="Letter-join Plus 40" panose="02000505000000020003" pitchFamily="50" charset="0"/>
              </a:rPr>
              <a:t>Gotobed</a:t>
            </a:r>
            <a:r>
              <a:rPr lang="en-GB" dirty="0">
                <a:latin typeface="Letter-join Plus 40" panose="02000505000000020003" pitchFamily="50" charset="0"/>
              </a:rPr>
              <a:t> say that Mr Evans’ heart will be broken?</a:t>
            </a:r>
          </a:p>
          <a:p>
            <a:pPr marL="342900" indent="-342900" fontAlgn="base">
              <a:buFont typeface="+mj-lt"/>
              <a:buAutoNum type="arabicPeriod"/>
            </a:pPr>
            <a:endParaRPr lang="en-GB" dirty="0">
              <a:latin typeface="Letter-join Plus 40" panose="02000505000000020003" pitchFamily="50" charset="0"/>
            </a:endParaRPr>
          </a:p>
          <a:p>
            <a:pPr fontAlgn="base"/>
            <a:r>
              <a:rPr lang="en-US" dirty="0">
                <a:latin typeface="Letter-join Plus 40" panose="02000505000000020003" pitchFamily="50" charset="0"/>
              </a:rPr>
              <a:t>6. How does Carrie suspect that Mrs. </a:t>
            </a:r>
            <a:r>
              <a:rPr lang="en-US" dirty="0" err="1">
                <a:latin typeface="Letter-join Plus 40" panose="02000505000000020003" pitchFamily="50" charset="0"/>
              </a:rPr>
              <a:t>Gotobed</a:t>
            </a:r>
            <a:r>
              <a:rPr lang="en-US" dirty="0">
                <a:latin typeface="Letter-join Plus 40" panose="02000505000000020003" pitchFamily="50" charset="0"/>
              </a:rPr>
              <a:t> may die soon?</a:t>
            </a:r>
          </a:p>
          <a:p>
            <a:pPr fontAlgn="base"/>
            <a:endParaRPr lang="en-US" dirty="0">
              <a:latin typeface="Letter-join Plus 40" panose="02000505000000020003" pitchFamily="50" charset="0"/>
            </a:endParaRPr>
          </a:p>
          <a:p>
            <a:pPr fontAlgn="base"/>
            <a:r>
              <a:rPr lang="en-US" dirty="0">
                <a:latin typeface="Letter-join Plus 40" panose="02000505000000020003" pitchFamily="50" charset="0"/>
              </a:rPr>
              <a:t>7. </a:t>
            </a:r>
            <a:r>
              <a:rPr lang="en-GB" dirty="0">
                <a:latin typeface="Letter-join Plus 40" panose="02000505000000020003" pitchFamily="50" charset="0"/>
              </a:rPr>
              <a:t> Why does Carrie think Mr Evans will be pleased when she tells  him Mrs </a:t>
            </a:r>
            <a:r>
              <a:rPr lang="en-GB" dirty="0" err="1">
                <a:latin typeface="Letter-join Plus 40" panose="02000505000000020003" pitchFamily="50" charset="0"/>
              </a:rPr>
              <a:t>Gotobed’s</a:t>
            </a:r>
            <a:r>
              <a:rPr lang="en-GB" dirty="0">
                <a:latin typeface="Letter-join Plus 40" panose="02000505000000020003" pitchFamily="50" charset="0"/>
              </a:rPr>
              <a:t> message?</a:t>
            </a:r>
            <a:endParaRPr lang="en-US" kern="0" dirty="0">
              <a:solidFill>
                <a:srgbClr val="000000"/>
              </a:solidFill>
              <a:latin typeface="Letter-join Plus 40" panose="02000505000000020003" pitchFamily="50" charset="0"/>
              <a:ea typeface="Arial Unicode MS"/>
              <a:cs typeface="Arial Unicode MS"/>
            </a:endParaRPr>
          </a:p>
          <a:p>
            <a:pPr fontAlgn="base"/>
            <a:endParaRPr lang="en-US" dirty="0">
              <a:latin typeface="Letter-join Plus 40" panose="02000505000000020003" pitchFamily="50" charset="0"/>
            </a:endParaRPr>
          </a:p>
          <a:p>
            <a:pPr fontAlgn="base"/>
            <a:r>
              <a:rPr lang="en-US" dirty="0">
                <a:latin typeface="Letter-join Plus 40" panose="02000505000000020003" pitchFamily="50" charset="0"/>
              </a:rPr>
              <a:t>8. </a:t>
            </a:r>
            <a:r>
              <a:rPr lang="en-US" kern="0" dirty="0">
                <a:solidFill>
                  <a:srgbClr val="000000"/>
                </a:solidFill>
                <a:latin typeface="Letter-join Plus 40" panose="02000505000000020003" pitchFamily="50" charset="0"/>
                <a:ea typeface="Arial Unicode MS"/>
                <a:cs typeface="Arial Unicode MS"/>
              </a:rPr>
              <a:t>After Mrs. </a:t>
            </a:r>
            <a:r>
              <a:rPr lang="en-US" kern="0" dirty="0" err="1">
                <a:solidFill>
                  <a:srgbClr val="000000"/>
                </a:solidFill>
                <a:latin typeface="Letter-join Plus 40" panose="02000505000000020003" pitchFamily="50" charset="0"/>
                <a:ea typeface="Arial Unicode MS"/>
                <a:cs typeface="Arial Unicode MS"/>
              </a:rPr>
              <a:t>Gotobed</a:t>
            </a:r>
            <a:r>
              <a:rPr lang="en-US" kern="0" dirty="0">
                <a:solidFill>
                  <a:srgbClr val="000000"/>
                </a:solidFill>
                <a:latin typeface="Letter-join Plus 40" panose="02000505000000020003" pitchFamily="50" charset="0"/>
                <a:ea typeface="Arial Unicode MS"/>
                <a:cs typeface="Arial Unicode MS"/>
              </a:rPr>
              <a:t> had died, she left her house to Mr. Evans. However what other instructions had she left regarding her house that Mr. Evans would be angry about?</a:t>
            </a:r>
            <a:r>
              <a:rPr lang="en-GB" dirty="0">
                <a:latin typeface="Letter-join Plus 40" panose="02000505000000020003" pitchFamily="50" charset="0"/>
              </a:rPr>
              <a:t> </a:t>
            </a:r>
          </a:p>
          <a:p>
            <a:pPr fontAlgn="base"/>
            <a:endParaRPr lang="en-US" sz="2000" dirty="0">
              <a:latin typeface="Letter-join Plus 40" panose="02000505000000020003" pitchFamily="50" charset="0"/>
            </a:endParaRPr>
          </a:p>
          <a:p>
            <a:pPr marL="342900" indent="-342900" fontAlgn="base">
              <a:buFont typeface="+mj-lt"/>
              <a:buAutoNum type="arabicPeriod"/>
            </a:pPr>
            <a:endParaRPr lang="en-US" dirty="0">
              <a:latin typeface="Letter-join Plus 40" panose="02000505000000020003" pitchFamily="50" charset="0"/>
            </a:endParaRPr>
          </a:p>
          <a:p>
            <a:endParaRPr lang="en-GB" sz="2300" dirty="0"/>
          </a:p>
        </p:txBody>
      </p:sp>
    </p:spTree>
    <p:extLst>
      <p:ext uri="{BB962C8B-B14F-4D97-AF65-F5344CB8AC3E}">
        <p14:creationId xmlns:p14="http://schemas.microsoft.com/office/powerpoint/2010/main" val="883117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19536" y="253634"/>
            <a:ext cx="8352928" cy="892552"/>
          </a:xfrm>
          <a:prstGeom prst="rect">
            <a:avLst/>
          </a:prstGeom>
        </p:spPr>
        <p:txBody>
          <a:bodyPr wrap="square">
            <a:spAutoFit/>
          </a:bodyPr>
          <a:lstStyle/>
          <a:p>
            <a:pPr algn="ctr"/>
            <a:r>
              <a:rPr lang="en-US" sz="3200" u="sng" dirty="0">
                <a:solidFill>
                  <a:srgbClr val="000000"/>
                </a:solidFill>
                <a:latin typeface="Letter-join Plus 40" panose="02000505000000020003" pitchFamily="50" charset="0"/>
                <a:ea typeface="Arial Unicode MS"/>
                <a:cs typeface="Arial Unicode MS"/>
              </a:rPr>
              <a:t>Summery 7</a:t>
            </a:r>
          </a:p>
          <a:p>
            <a:endParaRPr lang="en-GB" sz="2000" dirty="0">
              <a:solidFill>
                <a:srgbClr val="000000"/>
              </a:solidFill>
              <a:latin typeface="Letter-join Plus 40" panose="02000505000000020003" pitchFamily="50" charset="0"/>
              <a:ea typeface="Arial Unicode MS"/>
              <a:cs typeface="Arial Unicode MS"/>
            </a:endParaRPr>
          </a:p>
        </p:txBody>
      </p:sp>
      <p:sp>
        <p:nvSpPr>
          <p:cNvPr id="3" name="Rectangle 2">
            <a:extLst>
              <a:ext uri="{FF2B5EF4-FFF2-40B4-BE49-F238E27FC236}">
                <a16:creationId xmlns:a16="http://schemas.microsoft.com/office/drawing/2014/main" id="{4EE758D0-6DAF-4E6E-B43A-957240B20EDC}"/>
              </a:ext>
            </a:extLst>
          </p:cNvPr>
          <p:cNvSpPr/>
          <p:nvPr/>
        </p:nvSpPr>
        <p:spPr>
          <a:xfrm>
            <a:off x="756355" y="857956"/>
            <a:ext cx="10679289" cy="6001643"/>
          </a:xfrm>
          <a:prstGeom prst="rect">
            <a:avLst/>
          </a:prstGeom>
        </p:spPr>
        <p:txBody>
          <a:bodyPr wrap="square">
            <a:spAutoFit/>
          </a:bodyPr>
          <a:lstStyle/>
          <a:p>
            <a:r>
              <a:rPr lang="en-GB" sz="2400" dirty="0">
                <a:latin typeface="Letter-join Plus 40" panose="02000505000000020003" pitchFamily="50" charset="0"/>
              </a:rPr>
              <a:t>Mrs </a:t>
            </a:r>
            <a:r>
              <a:rPr lang="en-GB" sz="2400" dirty="0" err="1">
                <a:latin typeface="Letter-join Plus 40" panose="02000505000000020003" pitchFamily="50" charset="0"/>
              </a:rPr>
              <a:t>Gotobed</a:t>
            </a:r>
            <a:r>
              <a:rPr lang="en-GB" sz="2400" dirty="0">
                <a:latin typeface="Letter-join Plus 40" panose="02000505000000020003" pitchFamily="50" charset="0"/>
              </a:rPr>
              <a:t> dies in July. Albert comes to tell Mr Evans who closes the shop. Albert says Mrs </a:t>
            </a:r>
            <a:r>
              <a:rPr lang="en-GB" sz="2400" dirty="0" err="1">
                <a:latin typeface="Letter-join Plus 40" panose="02000505000000020003" pitchFamily="50" charset="0"/>
              </a:rPr>
              <a:t>Gotobed</a:t>
            </a:r>
            <a:r>
              <a:rPr lang="en-GB" sz="2400" dirty="0">
                <a:latin typeface="Letter-join Plus 40" panose="02000505000000020003" pitchFamily="50" charset="0"/>
              </a:rPr>
              <a:t> was going to leave a will saying they could stay on rent free at Druid’s Bottom as long as they wanted to. Mr Evans would get the house and Auntie Lou the jewellery. Mr Evans will be angry when he realises that he won’t be able to sell or rent the house because Hepzibah and Mister Johnny will be living there. Carrie thinks he’ll be happy to get the message that Mrs </a:t>
            </a:r>
            <a:r>
              <a:rPr lang="en-GB" sz="2400" dirty="0" err="1">
                <a:latin typeface="Letter-join Plus 40" panose="02000505000000020003" pitchFamily="50" charset="0"/>
              </a:rPr>
              <a:t>Gotobed</a:t>
            </a:r>
            <a:r>
              <a:rPr lang="en-GB" sz="2400" dirty="0">
                <a:latin typeface="Letter-join Plus 40" panose="02000505000000020003" pitchFamily="50" charset="0"/>
              </a:rPr>
              <a:t> wanted to do the right thing. Mr Evans flies into a rage when he hears the message.</a:t>
            </a:r>
          </a:p>
          <a:p>
            <a:r>
              <a:rPr lang="en-GB" sz="2400" dirty="0">
                <a:latin typeface="Letter-join Plus 40" panose="02000505000000020003" pitchFamily="50" charset="0"/>
              </a:rPr>
              <a:t>Mr Evans’ son Frederick is home on leave from the army. Frederick comes with the children to help harvest the hay field at Druid’s Bottom. He teases Mister Johnny who attacks him with a pitchfork. Mrs </a:t>
            </a:r>
            <a:r>
              <a:rPr lang="en-GB" sz="2400" dirty="0" err="1">
                <a:latin typeface="Letter-join Plus 40" panose="02000505000000020003" pitchFamily="50" charset="0"/>
              </a:rPr>
              <a:t>Gotobed</a:t>
            </a:r>
            <a:r>
              <a:rPr lang="en-GB" sz="2400" dirty="0">
                <a:latin typeface="Letter-join Plus 40" panose="02000505000000020003" pitchFamily="50" charset="0"/>
              </a:rPr>
              <a:t> walks out to see them, dressed in her final ball gown. Mrs </a:t>
            </a:r>
            <a:r>
              <a:rPr lang="en-GB" sz="2400" dirty="0" err="1">
                <a:latin typeface="Letter-join Plus 40" panose="02000505000000020003" pitchFamily="50" charset="0"/>
              </a:rPr>
              <a:t>Gotobed</a:t>
            </a:r>
            <a:r>
              <a:rPr lang="en-GB" sz="2400" dirty="0">
                <a:latin typeface="Letter-join Plus 40" panose="02000505000000020003" pitchFamily="50" charset="0"/>
              </a:rPr>
              <a:t> tells Carrie not to be afraid and to remember the message.</a:t>
            </a:r>
          </a:p>
          <a:p>
            <a:r>
              <a:rPr lang="en-GB" sz="2400" dirty="0">
                <a:latin typeface="Letter-join Plus 40" panose="02000505000000020003" pitchFamily="50" charset="0"/>
              </a:rPr>
              <a:t>Carrie passes Mrs. </a:t>
            </a:r>
            <a:r>
              <a:rPr lang="en-GB" sz="2400" dirty="0" err="1">
                <a:latin typeface="Letter-join Plus 40" panose="02000505000000020003" pitchFamily="50" charset="0"/>
              </a:rPr>
              <a:t>Gotobed’s</a:t>
            </a:r>
            <a:r>
              <a:rPr lang="en-GB" sz="2400" dirty="0">
                <a:latin typeface="Letter-join Plus 40" panose="02000505000000020003" pitchFamily="50" charset="0"/>
              </a:rPr>
              <a:t> message on to Mr. Evans. He does not agree with her wishes in the will.</a:t>
            </a:r>
            <a:endParaRPr lang="en-GB" sz="2400" dirty="0">
              <a:highlight>
                <a:srgbClr val="000000"/>
              </a:highlight>
              <a:latin typeface="Letter-join Plus 40" panose="02000505000000020003" pitchFamily="50" charset="0"/>
            </a:endParaRPr>
          </a:p>
          <a:p>
            <a:endParaRPr lang="en-GB" sz="2400" dirty="0">
              <a:solidFill>
                <a:srgbClr val="C10A2A"/>
              </a:solidFill>
              <a:latin typeface="Letter-join Plus 40" panose="02000505000000020003" pitchFamily="50" charset="0"/>
            </a:endParaRPr>
          </a:p>
        </p:txBody>
      </p:sp>
    </p:spTree>
    <p:extLst>
      <p:ext uri="{BB962C8B-B14F-4D97-AF65-F5344CB8AC3E}">
        <p14:creationId xmlns:p14="http://schemas.microsoft.com/office/powerpoint/2010/main" val="4246764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415</Words>
  <Application>Microsoft Office PowerPoint</Application>
  <PresentationFormat>Widescreen</PresentationFormat>
  <Paragraphs>23</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Letter-join Plus 40</vt:lpstr>
      <vt:lpstr>Office Theme</vt:lpstr>
      <vt:lpstr> https://www.bbc.co.uk/teach/school-radio/english-ks1--ks2-carries-war/zk7mcqt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 Burnard WLS</dc:creator>
  <cp:lastModifiedBy>Administrator</cp:lastModifiedBy>
  <cp:revision>16</cp:revision>
  <dcterms:created xsi:type="dcterms:W3CDTF">2021-01-05T14:50:06Z</dcterms:created>
  <dcterms:modified xsi:type="dcterms:W3CDTF">2021-02-02T16:02:59Z</dcterms:modified>
</cp:coreProperties>
</file>