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2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52E7-C179-42BA-AD0F-FE7F59DDD2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216-7F7B-44EF-AD21-ECEE99BEE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7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52E7-C179-42BA-AD0F-FE7F59DDD2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216-7F7B-44EF-AD21-ECEE99BEE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88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52E7-C179-42BA-AD0F-FE7F59DDD2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216-7F7B-44EF-AD21-ECEE99BEE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52E7-C179-42BA-AD0F-FE7F59DDD2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216-7F7B-44EF-AD21-ECEE99BEE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52E7-C179-42BA-AD0F-FE7F59DDD2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216-7F7B-44EF-AD21-ECEE99BEE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1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52E7-C179-42BA-AD0F-FE7F59DDD2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216-7F7B-44EF-AD21-ECEE99BEE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38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52E7-C179-42BA-AD0F-FE7F59DDD2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216-7F7B-44EF-AD21-ECEE99BEE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02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52E7-C179-42BA-AD0F-FE7F59DDD2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216-7F7B-44EF-AD21-ECEE99BEE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5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52E7-C179-42BA-AD0F-FE7F59DDD2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216-7F7B-44EF-AD21-ECEE99BEE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00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52E7-C179-42BA-AD0F-FE7F59DDD2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216-7F7B-44EF-AD21-ECEE99BEE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8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52E7-C179-42BA-AD0F-FE7F59DDD2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216-7F7B-44EF-AD21-ECEE99BEE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2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52E7-C179-42BA-AD0F-FE7F59DDD2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6216-7F7B-44EF-AD21-ECEE99BEE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40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1843" y="509700"/>
            <a:ext cx="6322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WALT</a:t>
            </a:r>
            <a:r>
              <a:rPr lang="en-GB" u="sng" dirty="0" smtClean="0"/>
              <a:t>: write </a:t>
            </a:r>
            <a:r>
              <a:rPr lang="en-GB" u="sng" dirty="0"/>
              <a:t>a non chronological report</a:t>
            </a:r>
            <a:r>
              <a:rPr lang="en-GB" u="sng" dirty="0" smtClean="0"/>
              <a:t>. </a:t>
            </a:r>
            <a:r>
              <a:rPr lang="en-GB" dirty="0" smtClean="0"/>
              <a:t>         </a:t>
            </a:r>
            <a:r>
              <a:rPr lang="en-GB" u="sng" dirty="0" err="1" smtClean="0"/>
              <a:t>Wk</a:t>
            </a:r>
            <a:r>
              <a:rPr lang="en-GB" u="sng" dirty="0" smtClean="0"/>
              <a:t> beg 18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January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u="sng" dirty="0" smtClean="0">
                <a:latin typeface="Comic Sans MS" panose="030F0702030302020204" pitchFamily="66" charset="0"/>
              </a:rPr>
              <a:t>.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1846" y="7191632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1845" y="7937157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7112" y="8678563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112" y="9395254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7112" y="10161373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5137" y="5574645"/>
            <a:ext cx="586122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67" y="1778010"/>
            <a:ext cx="4324865" cy="29337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71843" y="6503772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1843" y="5813810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04411" y="282374"/>
            <a:ext cx="3024321" cy="185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9600" kern="1400" dirty="0">
                <a:solidFill>
                  <a:srgbClr val="773E18"/>
                </a:solidFill>
                <a:latin typeface="MakingIdeas" panose="02000500000000000000" pitchFamily="2" charset="0"/>
              </a:rPr>
              <a:t>Mammals</a:t>
            </a:r>
            <a:endParaRPr lang="en-GB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5137" y="592501"/>
            <a:ext cx="6322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WALT</a:t>
            </a:r>
            <a:r>
              <a:rPr lang="en-GB" u="sng" dirty="0" smtClean="0"/>
              <a:t>: write </a:t>
            </a:r>
            <a:r>
              <a:rPr lang="en-GB" u="sng" dirty="0"/>
              <a:t>a non chronological report</a:t>
            </a:r>
            <a:r>
              <a:rPr lang="en-GB" u="sng" dirty="0" smtClean="0"/>
              <a:t>. </a:t>
            </a:r>
            <a:r>
              <a:rPr lang="en-GB" dirty="0" smtClean="0"/>
              <a:t>           </a:t>
            </a:r>
            <a:r>
              <a:rPr lang="en-GB" u="sng" dirty="0" err="1" smtClean="0"/>
              <a:t>Wk</a:t>
            </a:r>
            <a:r>
              <a:rPr lang="en-GB" u="sng" dirty="0" smtClean="0"/>
              <a:t> beg 18th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u="sng" dirty="0" smtClean="0">
                <a:latin typeface="Comic Sans MS" panose="030F0702030302020204" pitchFamily="66" charset="0"/>
              </a:rPr>
              <a:t>.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1846" y="7191632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1845" y="7937157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7112" y="8678563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112" y="9395254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7112" y="10161373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5137" y="5574645"/>
            <a:ext cx="586122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1843" y="6503772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1843" y="5813810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51546" y="356952"/>
            <a:ext cx="3024321" cy="1681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9600" kern="1400" dirty="0" smtClean="0">
                <a:solidFill>
                  <a:srgbClr val="773E18"/>
                </a:solidFill>
                <a:latin typeface="MakingIdeas" panose="02000500000000000000" pitchFamily="2" charset="0"/>
              </a:rPr>
              <a:t>Birds</a:t>
            </a:r>
            <a:endParaRPr lang="en-GB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226" r="10625" b="4834"/>
          <a:stretch/>
        </p:blipFill>
        <p:spPr>
          <a:xfrm>
            <a:off x="769985" y="1874176"/>
            <a:ext cx="5231520" cy="32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5137" y="593751"/>
            <a:ext cx="6322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WALT</a:t>
            </a:r>
            <a:r>
              <a:rPr lang="en-GB" u="sng" dirty="0" smtClean="0"/>
              <a:t>: write </a:t>
            </a:r>
            <a:r>
              <a:rPr lang="en-GB" u="sng" dirty="0"/>
              <a:t>a non chronological report</a:t>
            </a:r>
            <a:r>
              <a:rPr lang="en-GB" u="sng" dirty="0" smtClean="0"/>
              <a:t>. </a:t>
            </a:r>
            <a:r>
              <a:rPr lang="en-GB" dirty="0" smtClean="0"/>
              <a:t>           </a:t>
            </a:r>
            <a:r>
              <a:rPr lang="en-GB" u="sng" dirty="0" err="1" smtClean="0"/>
              <a:t>Wk</a:t>
            </a:r>
            <a:r>
              <a:rPr lang="en-GB" u="sng" dirty="0" smtClean="0"/>
              <a:t> beg 18th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u="sng" dirty="0" smtClean="0">
                <a:latin typeface="Comic Sans MS" panose="030F0702030302020204" pitchFamily="66" charset="0"/>
              </a:rPr>
              <a:t>.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1846" y="7191632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1845" y="7937157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7112" y="8678563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112" y="9395254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7112" y="10161373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5137" y="5574645"/>
            <a:ext cx="586122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1843" y="6454345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1843" y="5574645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21386" y="334013"/>
            <a:ext cx="3024321" cy="1681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9600" kern="1400" dirty="0" smtClean="0">
                <a:solidFill>
                  <a:srgbClr val="773E18"/>
                </a:solidFill>
                <a:latin typeface="MakingIdeas" panose="02000500000000000000" pitchFamily="2" charset="0"/>
              </a:rPr>
              <a:t>amphibians</a:t>
            </a:r>
            <a:endParaRPr lang="en-GB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22" t="25496" r="4189" b="5747"/>
          <a:stretch/>
        </p:blipFill>
        <p:spPr>
          <a:xfrm>
            <a:off x="1041563" y="1887107"/>
            <a:ext cx="4688364" cy="313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1843" y="614378"/>
            <a:ext cx="6322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WALT</a:t>
            </a:r>
            <a:r>
              <a:rPr lang="en-GB" u="sng" dirty="0" smtClean="0"/>
              <a:t>: write </a:t>
            </a:r>
            <a:r>
              <a:rPr lang="en-GB" u="sng" dirty="0"/>
              <a:t>a non chronological report</a:t>
            </a:r>
            <a:r>
              <a:rPr lang="en-GB" u="sng" dirty="0" smtClean="0"/>
              <a:t>. </a:t>
            </a:r>
            <a:r>
              <a:rPr lang="en-GB" dirty="0" smtClean="0"/>
              <a:t>           </a:t>
            </a:r>
            <a:r>
              <a:rPr lang="en-GB" u="sng" dirty="0" err="1" smtClean="0"/>
              <a:t>Wk</a:t>
            </a:r>
            <a:r>
              <a:rPr lang="en-GB" u="sng" dirty="0" smtClean="0"/>
              <a:t> beg 18th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u="sng" dirty="0" smtClean="0">
                <a:latin typeface="Comic Sans MS" panose="030F0702030302020204" pitchFamily="66" charset="0"/>
              </a:rPr>
              <a:t>.       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1846" y="7191632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1845" y="7937157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7112" y="8678563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112" y="9395254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7112" y="10161373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5137" y="5574645"/>
            <a:ext cx="586122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1843" y="6454345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1843" y="5574645"/>
            <a:ext cx="62278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80843" y="403443"/>
            <a:ext cx="3024321" cy="1681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9600" kern="1400" dirty="0" smtClean="0">
                <a:solidFill>
                  <a:srgbClr val="773E18"/>
                </a:solidFill>
                <a:latin typeface="MakingIdeas" panose="02000500000000000000" pitchFamily="2" charset="0"/>
              </a:rPr>
              <a:t>Reptiles</a:t>
            </a:r>
            <a:endParaRPr lang="en-GB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Reptile Pictures &amp; Fac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2720"/>
          <a:stretch/>
        </p:blipFill>
        <p:spPr bwMode="auto">
          <a:xfrm>
            <a:off x="1743138" y="1910470"/>
            <a:ext cx="3285214" cy="32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4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1275</TotalTime>
  <Words>61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MakingIdeas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Valentine WLS</dc:creator>
  <cp:lastModifiedBy>J Valentine WLS</cp:lastModifiedBy>
  <cp:revision>12</cp:revision>
  <cp:lastPrinted>2021-01-14T15:06:52Z</cp:lastPrinted>
  <dcterms:created xsi:type="dcterms:W3CDTF">2021-01-10T14:10:43Z</dcterms:created>
  <dcterms:modified xsi:type="dcterms:W3CDTF">2021-01-14T15:11:52Z</dcterms:modified>
</cp:coreProperties>
</file>