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87" r:id="rId2"/>
    <p:sldId id="388" r:id="rId3"/>
    <p:sldId id="389" r:id="rId4"/>
    <p:sldId id="390" r:id="rId5"/>
    <p:sldId id="391" r:id="rId6"/>
    <p:sldId id="395" r:id="rId7"/>
    <p:sldId id="392" r:id="rId8"/>
    <p:sldId id="393" r:id="rId9"/>
    <p:sldId id="397" r:id="rId10"/>
    <p:sldId id="39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82" autoAdjust="0"/>
    <p:restoredTop sz="91824" autoAdjust="0"/>
  </p:normalViewPr>
  <p:slideViewPr>
    <p:cSldViewPr>
      <p:cViewPr varScale="1">
        <p:scale>
          <a:sx n="75" d="100"/>
          <a:sy n="75" d="100"/>
        </p:scale>
        <p:origin x="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5C137-C4E6-4B76-9D10-B82E73EBCB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96C7B-29C8-4E7E-B832-1FDE20480E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083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4EE11-1ECB-4F54-8FFF-5826C01A5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FE665-B2F8-48F5-88FC-46DBB7CEC469}" type="datetimeFigureOut">
              <a:rPr lang="en-US"/>
              <a:pPr>
                <a:defRPr/>
              </a:pPr>
              <a:t>1/7/2021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A8C51-1B2E-4445-A75E-4AD832A45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32FF6-C501-47D2-90A4-AD4BD7E8B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6FDA6-8E80-4C3D-BFDB-6596D4C84A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9165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367E8-756A-4F8A-BE22-D5F750BA7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F665-5F9C-43E3-B093-AACACB0C7470}" type="datetimeFigureOut">
              <a:rPr lang="en-US"/>
              <a:pPr>
                <a:defRPr/>
              </a:pPr>
              <a:t>1/7/2021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D7E87-2082-4EED-8F06-EDC3126A4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A5112-4965-42C6-9816-D17AB1EF5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A47FC-93B8-49CE-B3E7-4942C25995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620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565C0-63EC-42E2-8FB1-9C852B76A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7B655-3DAE-47E5-8B7D-6FC952A9C637}" type="datetimeFigureOut">
              <a:rPr lang="en-US"/>
              <a:pPr>
                <a:defRPr/>
              </a:pPr>
              <a:t>1/7/2021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E123F-FA84-42D1-9B7D-F0F628FAA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48F63-BD1F-49A6-9585-34CB2027C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EE358-C6D5-4250-985E-161B0ECA61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5537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7A168-5E02-4EBE-9184-FFB38ED31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DE1BF-596A-4707-B64F-54BFA760EE29}" type="datetimeFigureOut">
              <a:rPr lang="en-US"/>
              <a:pPr>
                <a:defRPr/>
              </a:pPr>
              <a:t>1/7/2021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A7613-4944-4E96-9D0B-68B69709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F45C7-07B1-48E3-B4CD-E230BC8C9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8971-2FD2-4EA5-AA19-C3292F6C20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708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59F98-0CE6-4EEB-9DF1-2AF015E20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495F0-53B7-47C1-9B21-3539C36B81AD}" type="datetimeFigureOut">
              <a:rPr lang="en-US"/>
              <a:pPr>
                <a:defRPr/>
              </a:pPr>
              <a:t>1/7/2021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A1EA2-E589-46F7-B97B-564273955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A44E4-89BB-49B6-99B7-A75A80DB8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F612C-BBF5-4B6B-9D50-9A199A7D87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4882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DBBBF09-C54D-40BC-B706-5AEF63C7D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651C5-A2D0-441A-959D-CF52D89F2191}" type="datetimeFigureOut">
              <a:rPr lang="en-US"/>
              <a:pPr>
                <a:defRPr/>
              </a:pPr>
              <a:t>1/7/2021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D8E257F-C89F-48FA-8AE2-808BFF72E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E3C675-CD51-49F2-BC43-1428AA6E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3EC6-E2FB-43E8-9010-F5AE9E12AD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4840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8B6D3AC-D008-43D8-AD69-4A6AA3651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1677F-1318-4B90-A80A-9D631B614145}" type="datetimeFigureOut">
              <a:rPr lang="en-US"/>
              <a:pPr>
                <a:defRPr/>
              </a:pPr>
              <a:t>1/7/2021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12A449F-2EEE-4C27-971A-180F15E77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2E4F04A-3432-4408-BA53-476F81A94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F3CDD-DBA0-456A-86A9-D40EEF7F8C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826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83CAE57-B38F-4E21-A6C0-D4CF0E20D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5C067-C09D-4A1E-A5BA-AC1F33F13963}" type="datetimeFigureOut">
              <a:rPr lang="en-US"/>
              <a:pPr>
                <a:defRPr/>
              </a:pPr>
              <a:t>1/7/2021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F0AA018-AFD5-420D-967C-5C3124A3D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778B2A1-7F2A-4172-A0E3-502ECB10F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B91D-A46A-468F-83C4-F086722B59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9289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1E26C04-56A0-4A00-B7C4-CA0A8A14A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D7C37-C254-4671-93B2-AA8E1197D9A2}" type="datetimeFigureOut">
              <a:rPr lang="en-US"/>
              <a:pPr>
                <a:defRPr/>
              </a:pPr>
              <a:t>1/7/2021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D788DB8-CD40-433B-9819-05D8D86D6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0DC48E6-572C-484A-8B0E-8228B70C9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021BB-7856-42E1-9CAA-8C1843066F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7340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5A40430-1991-4D4D-A14C-D72806E88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322DA-6261-4548-9F74-E3A51A274F45}" type="datetimeFigureOut">
              <a:rPr lang="en-US"/>
              <a:pPr>
                <a:defRPr/>
              </a:pPr>
              <a:t>1/7/2021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11A716-8A9A-49E1-992A-EEE062104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BAF7724-E775-41D0-8300-168C1C161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C45A8-4E39-4657-AE62-F324D17CFA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548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3515545-B309-41E3-804F-AF7812383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58607-CA83-4947-9BA2-CA1E44C3BB57}" type="datetimeFigureOut">
              <a:rPr lang="en-US"/>
              <a:pPr>
                <a:defRPr/>
              </a:pPr>
              <a:t>1/7/2021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EB638F9-7672-4CCA-B750-FBE5509CA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B2371C4-7838-44CE-841B-C7FDD9633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B36D-4A98-4725-A170-47ADBBAFD5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38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F09ED2A-8E0B-4DEF-8A79-7930C562ACC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7FFB7-76DA-47A2-9937-A3D44C8CE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469DD-161B-4C02-8129-912D82AFBF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C08363-2667-4E8B-98DF-F30D5D1E0C26}" type="datetimeFigureOut">
              <a:rPr lang="en-US"/>
              <a:pPr>
                <a:defRPr/>
              </a:pPr>
              <a:t>1/7/2021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7298B-2654-439B-BFD1-19D7B50998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4ADC0-F053-44B6-B920-B0C6FC29D7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430EE7-ECAD-439C-9D51-12B8920E03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wu5pNNAi7s&amp;t=18s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F52396-F327-415C-9B34-FC351FCBCE54}"/>
              </a:ext>
            </a:extLst>
          </p:cNvPr>
          <p:cNvSpPr/>
          <p:nvPr/>
        </p:nvSpPr>
        <p:spPr>
          <a:xfrm>
            <a:off x="2051720" y="33265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>
              <a:latin typeface="Letter-join Plus 40" panose="02000505000000020003" pitchFamily="50" charset="0"/>
            </a:endParaRPr>
          </a:p>
          <a:p>
            <a:endParaRPr lang="en-GB" dirty="0">
              <a:latin typeface="Letter-join Plus 40" panose="02000505000000020003" pitchFamily="50" charset="0"/>
            </a:endParaRPr>
          </a:p>
          <a:p>
            <a:endParaRPr lang="en-GB" dirty="0">
              <a:latin typeface="Letter-join Plus 40" panose="02000505000000020003" pitchFamily="50" charset="0"/>
            </a:endParaRPr>
          </a:p>
          <a:p>
            <a:endParaRPr lang="en-GB" dirty="0">
              <a:latin typeface="Letter-join Plus 40" panose="02000505000000020003" pitchFamily="50" charset="0"/>
            </a:endParaRPr>
          </a:p>
          <a:p>
            <a:endParaRPr lang="en-GB" dirty="0">
              <a:latin typeface="Letter-join Plus 40" panose="02000505000000020003" pitchFamily="50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6F2229-848E-487E-A12A-970C34278BE1}"/>
              </a:ext>
            </a:extLst>
          </p:cNvPr>
          <p:cNvSpPr/>
          <p:nvPr/>
        </p:nvSpPr>
        <p:spPr>
          <a:xfrm>
            <a:off x="539552" y="94072"/>
            <a:ext cx="8280920" cy="10113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u="sng">
                <a:latin typeface="Letter-join Plus 40" panose="02000505000000020003" pitchFamily="50" charset="0"/>
              </a:rPr>
              <a:t>11:12:20</a:t>
            </a:r>
            <a:r>
              <a:rPr lang="en-GB" sz="3600" dirty="0">
                <a:latin typeface="Letter-join Plus 40" panose="02000505000000020003" pitchFamily="50" charset="0"/>
              </a:rPr>
              <a:t>​</a:t>
            </a:r>
          </a:p>
          <a:p>
            <a:r>
              <a:rPr lang="en-GB" sz="3600" u="sng" dirty="0">
                <a:latin typeface="Letter-join Plus 40" panose="02000505000000020003" pitchFamily="50" charset="0"/>
              </a:rPr>
              <a:t>WALT Use the Formal Written Method of Subtraction</a:t>
            </a:r>
            <a:br>
              <a:rPr lang="en-GB" sz="3600" u="sng" dirty="0">
                <a:latin typeface="Letter-join Plus 40" panose="02000505000000020003" pitchFamily="50" charset="0"/>
              </a:rPr>
            </a:br>
            <a:r>
              <a:rPr lang="en-GB" sz="3600" dirty="0">
                <a:latin typeface="Letter-join Plus 40" panose="02000505000000020003" pitchFamily="50" charset="0"/>
              </a:rPr>
              <a:t>F</a:t>
            </a:r>
            <a:br>
              <a:rPr lang="en-GB" sz="3600" dirty="0">
                <a:latin typeface="Letter-join Plus 40" panose="02000505000000020003" pitchFamily="50" charset="0"/>
              </a:rPr>
            </a:br>
            <a:r>
              <a:rPr lang="en-GB" sz="3600" dirty="0">
                <a:latin typeface="Letter-join Plus 40" panose="02000505000000020003" pitchFamily="50" charset="0"/>
              </a:rPr>
              <a:t>R</a:t>
            </a:r>
            <a:br>
              <a:rPr lang="en-GB" sz="3600" dirty="0">
                <a:latin typeface="Letter-join Plus 40" panose="02000505000000020003" pitchFamily="50" charset="0"/>
              </a:rPr>
            </a:br>
            <a:r>
              <a:rPr lang="en-GB" sz="3600" dirty="0">
                <a:latin typeface="Letter-join Plus 40" panose="02000505000000020003" pitchFamily="50" charset="0"/>
              </a:rPr>
              <a:t>PS</a:t>
            </a:r>
            <a:endParaRPr lang="en-GB" sz="3200" dirty="0">
              <a:latin typeface="Letter-join Plus 40" panose="02000505000000020003" pitchFamily="50" charset="0"/>
            </a:endParaRPr>
          </a:p>
          <a:p>
            <a:r>
              <a:rPr lang="en-GB" sz="3200" dirty="0">
                <a:solidFill>
                  <a:srgbClr val="FF0000"/>
                </a:solidFill>
                <a:latin typeface="Letter-join Plus 40" panose="02000505000000020003" pitchFamily="50" charset="0"/>
              </a:rPr>
              <a:t>Remember to draw a margin on each page.</a:t>
            </a:r>
          </a:p>
          <a:p>
            <a:endParaRPr lang="en-GB" sz="3200" dirty="0">
              <a:latin typeface="Letter-join Plus 40" panose="02000505000000020003" pitchFamily="50" charset="0"/>
            </a:endParaRPr>
          </a:p>
          <a:p>
            <a:r>
              <a:rPr lang="en-GB" sz="3200" dirty="0">
                <a:solidFill>
                  <a:srgbClr val="0070C0"/>
                </a:solidFill>
                <a:latin typeface="Letter-join Plus 40" panose="02000505000000020003" pitchFamily="50" charset="0"/>
              </a:rPr>
              <a:t>Remember to leave a space between each question.</a:t>
            </a:r>
          </a:p>
          <a:p>
            <a:endParaRPr lang="en-GB" sz="3200" dirty="0">
              <a:latin typeface="Letter-join Plus 40" panose="02000505000000020003" pitchFamily="50" charset="0"/>
            </a:endParaRPr>
          </a:p>
          <a:p>
            <a:r>
              <a:rPr lang="en-GB" sz="3200" dirty="0">
                <a:solidFill>
                  <a:srgbClr val="FFC000"/>
                </a:solidFill>
                <a:latin typeface="Letter-join Plus 40" panose="02000505000000020003" pitchFamily="50" charset="0"/>
              </a:rPr>
              <a:t>Remember to write the sub-heading </a:t>
            </a:r>
            <a:r>
              <a:rPr lang="en-GB" sz="3200" u="sng" dirty="0">
                <a:solidFill>
                  <a:srgbClr val="FFC000"/>
                </a:solidFill>
                <a:latin typeface="Letter-join Plus 40" panose="02000505000000020003" pitchFamily="50" charset="0"/>
              </a:rPr>
              <a:t>Fluency.</a:t>
            </a:r>
          </a:p>
          <a:p>
            <a:endParaRPr lang="en-GB" sz="3600" dirty="0">
              <a:latin typeface="Letter-join Plus 40" panose="02000505000000020003" pitchFamily="50" charset="0"/>
            </a:endParaRPr>
          </a:p>
          <a:p>
            <a:endParaRPr lang="en-GB" sz="3600" dirty="0">
              <a:latin typeface="Letter-join Plus 40" panose="02000505000000020003" pitchFamily="50" charset="0"/>
            </a:endParaRPr>
          </a:p>
          <a:p>
            <a:endParaRPr lang="en-GB" sz="3600" dirty="0">
              <a:latin typeface="Letter-join Plus 40" panose="02000505000000020003" pitchFamily="50" charset="0"/>
            </a:endParaRPr>
          </a:p>
          <a:p>
            <a:endParaRPr lang="en-GB" sz="3600" dirty="0">
              <a:latin typeface="Letter-join Plus 40" panose="02000505000000020003" pitchFamily="50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u="sng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u="sng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dirty="0">
              <a:latin typeface="Letter-join Plus 40" panose="0200050500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084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4F43827-418A-411B-ABE3-02F4311EC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3488" y="2941547"/>
            <a:ext cx="144539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etter-join Plus 40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Problem solving 4 answer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F181DD27-4C3A-439A-9886-17B5E5B06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185951"/>
            <a:ext cx="3312368" cy="24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4C5613A-0E59-49DA-A303-EA1E93794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6" y="3933056"/>
            <a:ext cx="1445396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189" y="869859"/>
            <a:ext cx="1924050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104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235B652-73B1-4B18-9287-F7720C310F9E}"/>
              </a:ext>
            </a:extLst>
          </p:cNvPr>
          <p:cNvSpPr/>
          <p:nvPr/>
        </p:nvSpPr>
        <p:spPr>
          <a:xfrm>
            <a:off x="1043608" y="1052736"/>
            <a:ext cx="70567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Letter-join Plus 40" panose="02000505000000020003" pitchFamily="50" charset="0"/>
              </a:rPr>
              <a:t/>
            </a:r>
            <a:br>
              <a:rPr lang="en-GB" sz="2800" dirty="0">
                <a:solidFill>
                  <a:srgbClr val="000000"/>
                </a:solidFill>
                <a:latin typeface="Letter-join Plus 40" panose="02000505000000020003" pitchFamily="50" charset="0"/>
              </a:rPr>
            </a:br>
            <a:r>
              <a:rPr lang="en-GB" sz="2800" dirty="0">
                <a:solidFill>
                  <a:srgbClr val="000000"/>
                </a:solidFill>
                <a:latin typeface="Letter-join Plus 40" panose="02000505000000020003" pitchFamily="50" charset="0"/>
              </a:rPr>
              <a:t/>
            </a:r>
            <a:br>
              <a:rPr lang="en-GB" sz="2800" dirty="0">
                <a:solidFill>
                  <a:srgbClr val="000000"/>
                </a:solidFill>
                <a:latin typeface="Letter-join Plus 40" panose="02000505000000020003" pitchFamily="50" charset="0"/>
              </a:rPr>
            </a:br>
            <a:r>
              <a:rPr lang="en-GB" sz="2800" dirty="0">
                <a:solidFill>
                  <a:srgbClr val="000000"/>
                </a:solidFill>
                <a:latin typeface="Letter-join Plus 40" panose="02000505000000020003" pitchFamily="50" charset="0"/>
              </a:rPr>
              <a:t>​</a:t>
            </a:r>
            <a:br>
              <a:rPr lang="en-GB" sz="2800" dirty="0">
                <a:solidFill>
                  <a:srgbClr val="000000"/>
                </a:solidFill>
                <a:latin typeface="Letter-join Plus 40" panose="02000505000000020003" pitchFamily="50" charset="0"/>
              </a:rPr>
            </a:br>
            <a:r>
              <a:rPr lang="en-GB" sz="2800" dirty="0">
                <a:solidFill>
                  <a:srgbClr val="000000"/>
                </a:solidFill>
                <a:latin typeface="Letter-join Plus 40" panose="02000505000000020003" pitchFamily="50" charset="0"/>
              </a:rPr>
              <a:t>                    </a:t>
            </a:r>
            <a:endParaRPr lang="en-GB" sz="2800" dirty="0">
              <a:latin typeface="Letter-join Plus 40" panose="02000505000000020003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77D5A5-F1EE-4C50-B434-57AE46CD72C5}"/>
              </a:ext>
            </a:extLst>
          </p:cNvPr>
          <p:cNvSpPr/>
          <p:nvPr/>
        </p:nvSpPr>
        <p:spPr>
          <a:xfrm>
            <a:off x="1115616" y="980728"/>
            <a:ext cx="64087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u="sng" dirty="0">
                <a:latin typeface="Letter-join Plus 40" panose="02000505000000020003" pitchFamily="50" charset="0"/>
              </a:rPr>
              <a:t>Vocabulary</a:t>
            </a:r>
            <a:br>
              <a:rPr lang="en-GB" sz="3600" u="sng" dirty="0">
                <a:latin typeface="Letter-join Plus 40" panose="02000505000000020003" pitchFamily="50" charset="0"/>
              </a:rPr>
            </a:br>
            <a:r>
              <a:rPr lang="en-GB" sz="3600" dirty="0">
                <a:latin typeface="Letter-join Plus 40" panose="02000505000000020003" pitchFamily="50" charset="0"/>
              </a:rPr>
              <a:t>take away   minus  subtraction</a:t>
            </a:r>
            <a:br>
              <a:rPr lang="en-GB" sz="3600" dirty="0">
                <a:latin typeface="Letter-join Plus 40" panose="02000505000000020003" pitchFamily="50" charset="0"/>
              </a:rPr>
            </a:br>
            <a:r>
              <a:rPr lang="en-GB" sz="3600" dirty="0">
                <a:latin typeface="Letter-join Plus 40" panose="02000505000000020003" pitchFamily="50" charset="0"/>
              </a:rPr>
              <a:t>     formal written method</a:t>
            </a:r>
            <a:br>
              <a:rPr lang="en-GB" sz="3600" dirty="0">
                <a:latin typeface="Letter-join Plus 40" panose="02000505000000020003" pitchFamily="50" charset="0"/>
              </a:rPr>
            </a:br>
            <a:r>
              <a:rPr lang="en-GB" sz="3600" dirty="0">
                <a:latin typeface="Letter-join Plus 40" panose="02000505000000020003" pitchFamily="50" charset="0"/>
              </a:rPr>
              <a:t>  columns  borrow		digits</a:t>
            </a:r>
            <a:br>
              <a:rPr lang="en-GB" sz="3600" dirty="0">
                <a:latin typeface="Letter-join Plus 40" panose="02000505000000020003" pitchFamily="50" charset="0"/>
              </a:rPr>
            </a:br>
            <a:r>
              <a:rPr lang="en-GB" sz="3600" dirty="0">
                <a:latin typeface="Letter-join Plus 40" panose="02000505000000020003" pitchFamily="50" charset="0"/>
              </a:rPr>
              <a:t>     thousands		hundreds</a:t>
            </a:r>
            <a:br>
              <a:rPr lang="en-GB" sz="3600" dirty="0">
                <a:latin typeface="Letter-join Plus 40" panose="02000505000000020003" pitchFamily="50" charset="0"/>
              </a:rPr>
            </a:br>
            <a:r>
              <a:rPr lang="en-GB" sz="3600" dirty="0">
                <a:latin typeface="Letter-join Plus 40" panose="02000505000000020003" pitchFamily="50" charset="0"/>
              </a:rPr>
              <a:t>          tens		ones</a:t>
            </a:r>
            <a:br>
              <a:rPr lang="en-GB" sz="3600" dirty="0">
                <a:latin typeface="Letter-join Plus 40" panose="02000505000000020003" pitchFamily="50" charset="0"/>
              </a:rPr>
            </a:br>
            <a:r>
              <a:rPr lang="en-GB" sz="3600" dirty="0">
                <a:latin typeface="Letter-join Plus 40" panose="02000505000000020003" pitchFamily="50" charset="0"/>
              </a:rPr>
              <a:t>             Th H T O</a:t>
            </a:r>
            <a:br>
              <a:rPr lang="en-GB" sz="3600" dirty="0">
                <a:latin typeface="Letter-join Plus 40" panose="02000505000000020003" pitchFamily="50" charset="0"/>
              </a:rPr>
            </a:br>
            <a:r>
              <a:rPr lang="en-GB" sz="3600" dirty="0">
                <a:latin typeface="Letter-join Plus 40" panose="02000505000000020003" pitchFamily="50" charset="0"/>
              </a:rPr>
              <a:t>       one digit in one square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30775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4A86E05-8189-4C59-834F-11F4175E9C39}"/>
              </a:ext>
            </a:extLst>
          </p:cNvPr>
          <p:cNvSpPr/>
          <p:nvPr/>
        </p:nvSpPr>
        <p:spPr>
          <a:xfrm>
            <a:off x="1331640" y="1484784"/>
            <a:ext cx="6480720" cy="3446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latin typeface="Letter-join Plus 40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Daily 10    </a:t>
            </a:r>
            <a:endParaRPr lang="en-GB" sz="4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latin typeface="Letter-join Plus 40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4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latin typeface="Letter-join Plus 40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Practise of number bonds to 10 or 20</a:t>
            </a:r>
            <a:endParaRPr lang="en-GB" sz="4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1720" y="5445224"/>
            <a:ext cx="5040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https://www.topmarks.co.uk/maths-games/daily10</a:t>
            </a:r>
          </a:p>
        </p:txBody>
      </p:sp>
    </p:spTree>
    <p:extLst>
      <p:ext uri="{BB962C8B-B14F-4D97-AF65-F5344CB8AC3E}">
        <p14:creationId xmlns:p14="http://schemas.microsoft.com/office/powerpoint/2010/main" val="4135118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2E92B1-E7B9-4EB3-9EF7-C572E457D58C}"/>
              </a:ext>
            </a:extLst>
          </p:cNvPr>
          <p:cNvSpPr/>
          <p:nvPr/>
        </p:nvSpPr>
        <p:spPr>
          <a:xfrm>
            <a:off x="1691680" y="2420888"/>
            <a:ext cx="57606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hlinkClick r:id="rId2"/>
              </a:rPr>
              <a:t>https://www.youtube.com/watch?v=Fwu5pNNAi7s&amp;t=18s</a:t>
            </a:r>
            <a:r>
              <a:rPr lang="en-GB" dirty="0">
                <a:solidFill>
                  <a:srgbClr val="FF0000"/>
                </a:solidFill>
              </a:rPr>
              <a:t> 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Watch this video to remind you how to do the written formal method of subtraction. Start the video at the time </a:t>
            </a:r>
            <a:r>
              <a:rPr lang="en-GB" dirty="0">
                <a:solidFill>
                  <a:srgbClr val="FF0000"/>
                </a:solidFill>
              </a:rPr>
              <a:t>5:11</a:t>
            </a:r>
          </a:p>
        </p:txBody>
      </p:sp>
    </p:spTree>
    <p:extLst>
      <p:ext uri="{BB962C8B-B14F-4D97-AF65-F5344CB8AC3E}">
        <p14:creationId xmlns:p14="http://schemas.microsoft.com/office/powerpoint/2010/main" val="2027896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E01DF3-9370-4425-AC9B-E01F84BD5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196752"/>
            <a:ext cx="6408712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804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5F54E9-3A56-4393-AF9C-427B56FB2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476672"/>
            <a:ext cx="5544616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827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BD92908-68C0-45ED-AD3F-A24B78C57A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5242" y="260648"/>
            <a:ext cx="4787038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22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9AF61C5-A166-4E01-A745-4395B39AC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124744"/>
            <a:ext cx="6336703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435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1484784"/>
            <a:ext cx="4448175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383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134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Letter-join Plus 40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Madan WLS</dc:creator>
  <cp:lastModifiedBy>J Madan WLS</cp:lastModifiedBy>
  <cp:revision>69</cp:revision>
  <dcterms:created xsi:type="dcterms:W3CDTF">2020-11-02T17:14:08Z</dcterms:created>
  <dcterms:modified xsi:type="dcterms:W3CDTF">2021-01-07T13:55:21Z</dcterms:modified>
</cp:coreProperties>
</file>