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8" r:id="rId2"/>
    <p:sldId id="272" r:id="rId3"/>
    <p:sldId id="273" r:id="rId4"/>
    <p:sldId id="274" r:id="rId5"/>
    <p:sldId id="275" r:id="rId6"/>
    <p:sldId id="276" r:id="rId7"/>
    <p:sldId id="277" r:id="rId8"/>
    <p:sldId id="268" r:id="rId9"/>
    <p:sldId id="280" r:id="rId10"/>
    <p:sldId id="279" r:id="rId11"/>
    <p:sldId id="281" r:id="rId12"/>
    <p:sldId id="283" r:id="rId13"/>
    <p:sldId id="282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70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271" r:id="rId34"/>
    <p:sldId id="302" r:id="rId35"/>
    <p:sldId id="303" r:id="rId36"/>
    <p:sldId id="304" r:id="rId37"/>
    <p:sldId id="305" r:id="rId38"/>
    <p:sldId id="267" r:id="rId39"/>
  </p:sldIdLst>
  <p:sldSz cx="9144000" cy="6858000" type="screen4x3"/>
  <p:notesSz cx="6858000" cy="9144000"/>
  <p:embeddedFontLst>
    <p:embeddedFont>
      <p:font typeface="Sassoon Infant Rg" panose="02000503030000020003" pitchFamily="50" charset="0"/>
      <p:regular r:id="rId42"/>
      <p:bold r:id="rId43"/>
    </p:embeddedFont>
    <p:embeddedFont>
      <p:font typeface="Twinkl" pitchFamily="2" charset="0"/>
      <p:regular r:id="rId44"/>
      <p:bold r:id="rId4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pos="317" userDrawn="1">
          <p15:clr>
            <a:srgbClr val="A4A3A4"/>
          </p15:clr>
        </p15:guide>
        <p15:guide id="5" orient="horz" pos="3997" userDrawn="1">
          <p15:clr>
            <a:srgbClr val="A4A3A4"/>
          </p15:clr>
        </p15:guide>
        <p15:guide id="6" pos="5443" userDrawn="1">
          <p15:clr>
            <a:srgbClr val="A4A3A4"/>
          </p15:clr>
        </p15:guide>
        <p15:guide id="7" orient="horz" pos="323" userDrawn="1">
          <p15:clr>
            <a:srgbClr val="A4A3A4"/>
          </p15:clr>
        </p15:guide>
        <p15:guide id="8" pos="476" userDrawn="1">
          <p15:clr>
            <a:srgbClr val="A4A3A4"/>
          </p15:clr>
        </p15:guide>
        <p15:guide id="9" orient="horz" pos="459" userDrawn="1">
          <p15:clr>
            <a:srgbClr val="A4A3A4"/>
          </p15:clr>
        </p15:guide>
        <p15:guide id="10" orient="horz" pos="3838" userDrawn="1">
          <p15:clr>
            <a:srgbClr val="A4A3A4"/>
          </p15:clr>
        </p15:guide>
        <p15:guide id="11" pos="52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44B"/>
    <a:srgbClr val="80C1EB"/>
    <a:srgbClr val="ACDDFC"/>
    <a:srgbClr val="21A6F9"/>
    <a:srgbClr val="1C1C1C"/>
    <a:srgbClr val="2898A8"/>
    <a:srgbClr val="FEFBDA"/>
    <a:srgbClr val="FFFFE1"/>
    <a:srgbClr val="FDFDFD"/>
    <a:srgbClr val="AD8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392" y="108"/>
      </p:cViewPr>
      <p:guideLst>
        <p:guide orient="horz" pos="2160"/>
        <p:guide pos="2880"/>
        <p:guide pos="317"/>
        <p:guide orient="horz" pos="3997"/>
        <p:guide pos="5443"/>
        <p:guide orient="horz" pos="323"/>
        <p:guide pos="476"/>
        <p:guide orient="horz" pos="459"/>
        <p:guide orient="horz" pos="3838"/>
        <p:guide pos="52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Twinkl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4F151-63AC-41CE-96F5-7702E930870C}" type="datetimeFigureOut">
              <a:rPr lang="en-GB" smtClean="0">
                <a:latin typeface="Twinkl" pitchFamily="2" charset="0"/>
              </a:rPr>
              <a:t>13/02/2019</a:t>
            </a:fld>
            <a:endParaRPr lang="en-GB" dirty="0">
              <a:latin typeface="Twinkl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Twinkl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6B846-B279-40AC-BFF5-DBC4013370C2}" type="slidenum">
              <a:rPr lang="en-GB" smtClean="0">
                <a:latin typeface="Twinkl" pitchFamily="2" charset="0"/>
              </a:rPr>
              <a:t>‹#›</a:t>
            </a:fld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397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inkl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winkl" pitchFamily="2" charset="0"/>
              </a:defRPr>
            </a:lvl1pPr>
          </a:lstStyle>
          <a:p>
            <a:fld id="{3D02C5D1-7818-41B5-ABAD-5E4B38A5388F}" type="datetimeFigureOut">
              <a:rPr lang="en-GB" smtClean="0"/>
              <a:pPr/>
              <a:t>13/02/2019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inkl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winkl" pitchFamily="2" charset="0"/>
              </a:defRPr>
            </a:lvl1pPr>
          </a:lstStyle>
          <a:p>
            <a:fld id="{FA521341-850D-40E1-BB3D-87946DC9B06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04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04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198" y="438151"/>
            <a:ext cx="8220075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803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198" y="438151"/>
            <a:ext cx="8220075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07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198" y="438151"/>
            <a:ext cx="8220075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980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198" y="438151"/>
            <a:ext cx="8220075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059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m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 bwMode="auto">
          <a:xfrm>
            <a:off x="503239" y="2930434"/>
            <a:ext cx="8137524" cy="3414803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8" name="Rounded Rectangle 7"/>
          <p:cNvSpPr/>
          <p:nvPr userDrawn="1"/>
        </p:nvSpPr>
        <p:spPr bwMode="auto">
          <a:xfrm>
            <a:off x="503239" y="512763"/>
            <a:ext cx="8137524" cy="2193019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28650" y="3071286"/>
            <a:ext cx="7886700" cy="540000"/>
          </a:xfrm>
          <a:prstGeom prst="rect">
            <a:avLst/>
          </a:prstGeom>
        </p:spPr>
        <p:txBody>
          <a:bodyPr lIns="0" tIns="0" rIns="0" bIns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Twinkl" pitchFamily="2" charset="0"/>
              </a:rPr>
              <a:t>Success Criteria</a:t>
            </a: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628648" y="734785"/>
            <a:ext cx="7886700" cy="540000"/>
          </a:xfrm>
          <a:prstGeom prst="rect">
            <a:avLst/>
          </a:prstGeom>
        </p:spPr>
        <p:txBody>
          <a:bodyPr lIns="0" tIns="0" rIns="0" bIns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Twinkl" pitchFamily="2" charset="0"/>
              </a:rPr>
              <a:t>Aim</a:t>
            </a:r>
          </a:p>
        </p:txBody>
      </p:sp>
      <p:sp>
        <p:nvSpPr>
          <p:cNvPr id="11" name="Content Placeholder 15"/>
          <p:cNvSpPr>
            <a:spLocks noGrp="1"/>
          </p:cNvSpPr>
          <p:nvPr>
            <p:ph idx="1"/>
          </p:nvPr>
        </p:nvSpPr>
        <p:spPr>
          <a:xfrm>
            <a:off x="628650" y="1127760"/>
            <a:ext cx="7886700" cy="1409700"/>
          </a:xfrm>
        </p:spPr>
        <p:txBody>
          <a:bodyPr>
            <a:normAutofit fontScale="92500" lnSpcReduction="10000"/>
          </a:bodyPr>
          <a:lstStyle>
            <a:lvl1pPr>
              <a:defRPr/>
            </a:lvl1pPr>
            <a:lvl2pPr>
              <a:defRPr/>
            </a:lvl2pPr>
          </a:lstStyle>
          <a:p>
            <a:r>
              <a:rPr lang="en-GB" dirty="0"/>
              <a:t>Statement 1 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r>
              <a:rPr lang="en-GB" dirty="0"/>
              <a:t>Statement 2</a:t>
            </a:r>
          </a:p>
          <a:p>
            <a:pPr lvl="1"/>
            <a:r>
              <a:rPr lang="en-GB" dirty="0"/>
              <a:t>Sub statement</a:t>
            </a:r>
          </a:p>
        </p:txBody>
      </p:sp>
      <p:sp>
        <p:nvSpPr>
          <p:cNvPr id="12" name="Content Placeholder 15"/>
          <p:cNvSpPr txBox="1">
            <a:spLocks/>
          </p:cNvSpPr>
          <p:nvPr userDrawn="1"/>
        </p:nvSpPr>
        <p:spPr>
          <a:xfrm>
            <a:off x="628650" y="3466803"/>
            <a:ext cx="7886700" cy="1409700"/>
          </a:xfrm>
          <a:prstGeom prst="rect">
            <a:avLst/>
          </a:prstGeom>
          <a:noFill/>
          <a:ln w="25400">
            <a:noFill/>
          </a:ln>
        </p:spPr>
        <p:txBody>
          <a:bodyPr vert="horz" lIns="180000" tIns="252000" rIns="252000" bIns="180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Twinkl" pitchFamily="2" charset="0"/>
              </a:rPr>
              <a:t>Statement 1 Lorem ipsum </a:t>
            </a:r>
            <a:r>
              <a:rPr lang="en-GB" dirty="0" err="1">
                <a:latin typeface="Twinkl" pitchFamily="2" charset="0"/>
              </a:rPr>
              <a:t>dolor</a:t>
            </a:r>
            <a:r>
              <a:rPr lang="en-GB" dirty="0">
                <a:latin typeface="Twinkl" pitchFamily="2" charset="0"/>
              </a:rPr>
              <a:t> sit </a:t>
            </a:r>
            <a:r>
              <a:rPr lang="en-GB" dirty="0" err="1">
                <a:latin typeface="Twinkl" pitchFamily="2" charset="0"/>
              </a:rPr>
              <a:t>amet</a:t>
            </a:r>
            <a:r>
              <a:rPr lang="en-GB" dirty="0">
                <a:latin typeface="Twinkl" pitchFamily="2" charset="0"/>
              </a:rPr>
              <a:t>, </a:t>
            </a:r>
            <a:r>
              <a:rPr lang="en-GB" dirty="0" err="1">
                <a:latin typeface="Twinkl" pitchFamily="2" charset="0"/>
              </a:rPr>
              <a:t>consectetur</a:t>
            </a:r>
            <a:r>
              <a:rPr lang="en-GB" dirty="0">
                <a:latin typeface="Twinkl" pitchFamily="2" charset="0"/>
              </a:rPr>
              <a:t> </a:t>
            </a:r>
            <a:r>
              <a:rPr lang="en-GB" dirty="0" err="1">
                <a:latin typeface="Twinkl" pitchFamily="2" charset="0"/>
              </a:rPr>
              <a:t>adipiscing</a:t>
            </a:r>
            <a:r>
              <a:rPr lang="en-GB" dirty="0">
                <a:latin typeface="Twinkl" pitchFamily="2" charset="0"/>
              </a:rPr>
              <a:t> </a:t>
            </a:r>
            <a:r>
              <a:rPr lang="en-GB" dirty="0" err="1">
                <a:latin typeface="Twinkl" pitchFamily="2" charset="0"/>
              </a:rPr>
              <a:t>elit</a:t>
            </a:r>
            <a:r>
              <a:rPr lang="en-GB" dirty="0">
                <a:latin typeface="Twinkl" pitchFamily="2" charset="0"/>
              </a:rPr>
              <a:t>.</a:t>
            </a:r>
          </a:p>
          <a:p>
            <a:r>
              <a:rPr lang="en-GB" dirty="0">
                <a:latin typeface="Twinkl" pitchFamily="2" charset="0"/>
              </a:rPr>
              <a:t>Statement 2</a:t>
            </a:r>
          </a:p>
          <a:p>
            <a:pPr lvl="1"/>
            <a:r>
              <a:rPr lang="en-GB" dirty="0">
                <a:latin typeface="Twinkl" pitchFamily="2" charset="0"/>
              </a:rPr>
              <a:t>Sub statement</a:t>
            </a:r>
          </a:p>
        </p:txBody>
      </p:sp>
    </p:spTree>
    <p:extLst>
      <p:ext uri="{BB962C8B-B14F-4D97-AF65-F5344CB8AC3E}">
        <p14:creationId xmlns:p14="http://schemas.microsoft.com/office/powerpoint/2010/main" val="225752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97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5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9745" y="695325"/>
            <a:ext cx="8164510" cy="1150938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745" y="1957386"/>
            <a:ext cx="8164510" cy="4387851"/>
          </a:xfrm>
          <a:prstGeom prst="roundRect">
            <a:avLst>
              <a:gd name="adj" fmla="val 2585"/>
            </a:avLst>
          </a:prstGeom>
          <a:noFill/>
          <a:ln w="25400">
            <a:noFill/>
          </a:ln>
        </p:spPr>
        <p:txBody>
          <a:bodyPr vert="horz" lIns="252000" tIns="252000" rIns="252000" bIns="25200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8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70" r:id="rId4"/>
    <p:sldLayoutId id="2147483669" r:id="rId5"/>
    <p:sldLayoutId id="2147483663" r:id="rId6"/>
    <p:sldLayoutId id="214748366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1C1C1C"/>
          </a:solidFill>
          <a:latin typeface="Twinkl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198" y="428560"/>
            <a:ext cx="8284130" cy="5972239"/>
          </a:xfrm>
          <a:prstGeom prst="roundRect">
            <a:avLst>
              <a:gd name="adj" fmla="val 223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761" y="3036247"/>
            <a:ext cx="1895475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333" y="4511333"/>
            <a:ext cx="16192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263" y="3128432"/>
            <a:ext cx="2676525" cy="1800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199" y="677390"/>
            <a:ext cx="82841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A44B"/>
                </a:solidFill>
                <a:latin typeface="Twinkl" pitchFamily="2" charset="0"/>
              </a:rPr>
              <a:t>Phase 2 Phonics</a:t>
            </a:r>
          </a:p>
          <a:p>
            <a:pPr algn="ctr"/>
            <a:r>
              <a:rPr lang="en-GB" sz="6000" b="1" dirty="0">
                <a:solidFill>
                  <a:srgbClr val="FFA44B"/>
                </a:solidFill>
                <a:latin typeface="Twinkl" pitchFamily="2" charset="0"/>
              </a:rPr>
              <a:t>and Tricky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150" y="5604304"/>
            <a:ext cx="647700" cy="4095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95" y="4097737"/>
            <a:ext cx="1676372" cy="215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86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3646065" y="2490085"/>
            <a:ext cx="1851871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9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3646064" y="2817256"/>
            <a:ext cx="1851871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959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3646064" y="1684742"/>
            <a:ext cx="1851871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315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3646065" y="2490085"/>
            <a:ext cx="1851871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82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3646065" y="2490085"/>
            <a:ext cx="1851871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c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779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3646065" y="2490085"/>
            <a:ext cx="1851871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276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8" name="Title 20"/>
          <p:cNvSpPr txBox="1">
            <a:spLocks/>
          </p:cNvSpPr>
          <p:nvPr/>
        </p:nvSpPr>
        <p:spPr>
          <a:xfrm>
            <a:off x="-917221" y="1287771"/>
            <a:ext cx="10684953" cy="436791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1C1C1C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GB" sz="27800" dirty="0">
                <a:solidFill>
                  <a:schemeClr val="tx1"/>
                </a:solidFill>
                <a:latin typeface="Twinkl" pitchFamily="2" charset="0"/>
              </a:rPr>
              <a:t>mad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5" y="5259897"/>
            <a:ext cx="1395627" cy="150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015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8" name="Title 20"/>
          <p:cNvSpPr txBox="1">
            <a:spLocks/>
          </p:cNvSpPr>
          <p:nvPr/>
        </p:nvSpPr>
        <p:spPr>
          <a:xfrm>
            <a:off x="-917221" y="1287771"/>
            <a:ext cx="10684953" cy="436791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1C1C1C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GB" sz="27800" dirty="0">
                <a:solidFill>
                  <a:schemeClr val="tx1"/>
                </a:solidFill>
                <a:latin typeface="Twinkl" pitchFamily="2" charset="0"/>
              </a:rPr>
              <a:t>dim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5" y="5259897"/>
            <a:ext cx="1395627" cy="150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829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1277747" y="2490085"/>
            <a:ext cx="6588506" cy="1877830"/>
          </a:xfrm>
        </p:spPr>
        <p:txBody>
          <a:bodyPr>
            <a:noAutofit/>
          </a:bodyPr>
          <a:lstStyle/>
          <a:p>
            <a:r>
              <a:rPr lang="en-GB" sz="40000" dirty="0" err="1">
                <a:solidFill>
                  <a:schemeClr val="tx1"/>
                </a:solidFill>
              </a:rPr>
              <a:t>ck</a:t>
            </a:r>
            <a:endParaRPr lang="en-GB" sz="400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444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1277747" y="2490085"/>
            <a:ext cx="6588506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33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3646065" y="2490085"/>
            <a:ext cx="1851871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646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1277747" y="2490085"/>
            <a:ext cx="6588506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u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2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1277747" y="2490085"/>
            <a:ext cx="6588506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296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1277747" y="2490085"/>
            <a:ext cx="6588506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28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1277747" y="2490085"/>
            <a:ext cx="6588506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b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860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8" name="Title 20"/>
          <p:cNvSpPr txBox="1">
            <a:spLocks/>
          </p:cNvSpPr>
          <p:nvPr/>
        </p:nvSpPr>
        <p:spPr>
          <a:xfrm>
            <a:off x="-917221" y="1287771"/>
            <a:ext cx="10684953" cy="436791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1C1C1C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GB" sz="27800" dirty="0" err="1">
                <a:solidFill>
                  <a:schemeClr val="tx1"/>
                </a:solidFill>
                <a:latin typeface="Twinkl" pitchFamily="2" charset="0"/>
              </a:rPr>
              <a:t>heb</a:t>
            </a:r>
            <a:endParaRPr lang="en-GB" sz="27800" dirty="0">
              <a:solidFill>
                <a:schemeClr val="tx1"/>
              </a:solidFill>
              <a:latin typeface="Twinkl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6" y="5243120"/>
            <a:ext cx="2114360" cy="142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450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8" name="Title 20"/>
          <p:cNvSpPr txBox="1">
            <a:spLocks/>
          </p:cNvSpPr>
          <p:nvPr/>
        </p:nvSpPr>
        <p:spPr>
          <a:xfrm>
            <a:off x="-743214" y="1034169"/>
            <a:ext cx="10684953" cy="436791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1C1C1C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GB" sz="27800" dirty="0" err="1">
                <a:solidFill>
                  <a:schemeClr val="tx1"/>
                </a:solidFill>
                <a:latin typeface="Twinkl" pitchFamily="2" charset="0"/>
              </a:rPr>
              <a:t>gock</a:t>
            </a:r>
            <a:endParaRPr lang="en-GB" sz="27800" dirty="0">
              <a:solidFill>
                <a:schemeClr val="tx1"/>
              </a:solidFill>
              <a:latin typeface="Twinkl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6" y="5243120"/>
            <a:ext cx="2114360" cy="142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81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1277747" y="2255193"/>
            <a:ext cx="6588506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f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340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1277747" y="2255193"/>
            <a:ext cx="6588506" cy="1877830"/>
          </a:xfrm>
        </p:spPr>
        <p:txBody>
          <a:bodyPr>
            <a:noAutofit/>
          </a:bodyPr>
          <a:lstStyle/>
          <a:p>
            <a:r>
              <a:rPr lang="en-GB" sz="40000" dirty="0" err="1">
                <a:solidFill>
                  <a:schemeClr val="tx1"/>
                </a:solidFill>
              </a:rPr>
              <a:t>ff</a:t>
            </a:r>
            <a:endParaRPr lang="en-GB" sz="400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3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1305010" y="2976646"/>
            <a:ext cx="6588506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108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1305010" y="2976646"/>
            <a:ext cx="6588506" cy="1877830"/>
          </a:xfrm>
        </p:spPr>
        <p:txBody>
          <a:bodyPr>
            <a:noAutofit/>
          </a:bodyPr>
          <a:lstStyle/>
          <a:p>
            <a:r>
              <a:rPr lang="en-GB" sz="40000" dirty="0" err="1">
                <a:solidFill>
                  <a:schemeClr val="tx1"/>
                </a:solidFill>
              </a:rPr>
              <a:t>ll</a:t>
            </a:r>
            <a:endParaRPr lang="en-GB" sz="400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0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3646065" y="2490085"/>
            <a:ext cx="1851871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980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1305010" y="2490085"/>
            <a:ext cx="6588506" cy="1877830"/>
          </a:xfrm>
        </p:spPr>
        <p:txBody>
          <a:bodyPr>
            <a:noAutofit/>
          </a:bodyPr>
          <a:lstStyle/>
          <a:p>
            <a:r>
              <a:rPr lang="en-GB" sz="40000" dirty="0" err="1">
                <a:solidFill>
                  <a:schemeClr val="tx1"/>
                </a:solidFill>
              </a:rPr>
              <a:t>ss</a:t>
            </a:r>
            <a:endParaRPr lang="en-GB" sz="400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93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8" name="Title 20"/>
          <p:cNvSpPr txBox="1">
            <a:spLocks/>
          </p:cNvSpPr>
          <p:nvPr/>
        </p:nvSpPr>
        <p:spPr>
          <a:xfrm>
            <a:off x="-917221" y="1287771"/>
            <a:ext cx="10684953" cy="436791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1C1C1C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GB" sz="27800" dirty="0">
                <a:solidFill>
                  <a:schemeClr val="tx1"/>
                </a:solidFill>
                <a:latin typeface="Twinkl" pitchFamily="2" charset="0"/>
              </a:rPr>
              <a:t>fun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5" y="5259897"/>
            <a:ext cx="1395627" cy="150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2500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8" name="Title 20"/>
          <p:cNvSpPr txBox="1">
            <a:spLocks/>
          </p:cNvSpPr>
          <p:nvPr/>
        </p:nvSpPr>
        <p:spPr>
          <a:xfrm>
            <a:off x="-917221" y="1287771"/>
            <a:ext cx="10684953" cy="436791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1C1C1C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GB" sz="27800" dirty="0">
                <a:solidFill>
                  <a:schemeClr val="tx1"/>
                </a:solidFill>
                <a:latin typeface="Twinkl" pitchFamily="2" charset="0"/>
              </a:rPr>
              <a:t>less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5" y="5259897"/>
            <a:ext cx="1395627" cy="150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4077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2457"/>
            <a:ext cx="9144001" cy="6858000"/>
            <a:chOff x="0" y="0"/>
            <a:chExt cx="9144000" cy="68580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2" name="Rounded Rectangle 11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8" name="Title 20"/>
          <p:cNvSpPr txBox="1">
            <a:spLocks/>
          </p:cNvSpPr>
          <p:nvPr/>
        </p:nvSpPr>
        <p:spPr>
          <a:xfrm>
            <a:off x="-917221" y="1287771"/>
            <a:ext cx="10684953" cy="436791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1C1C1C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GB" sz="27800" dirty="0">
                <a:solidFill>
                  <a:schemeClr val="tx1"/>
                </a:solidFill>
                <a:latin typeface="Twinkl" pitchFamily="2" charset="0"/>
              </a:rPr>
              <a:t>the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9" y="4815281"/>
            <a:ext cx="1479223" cy="190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854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8" name="Title 20"/>
          <p:cNvSpPr txBox="1">
            <a:spLocks/>
          </p:cNvSpPr>
          <p:nvPr/>
        </p:nvSpPr>
        <p:spPr>
          <a:xfrm>
            <a:off x="-917221" y="1287771"/>
            <a:ext cx="10684953" cy="436791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1C1C1C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GB" sz="27800" dirty="0">
                <a:solidFill>
                  <a:schemeClr val="tx1"/>
                </a:solidFill>
                <a:latin typeface="Twinkl" pitchFamily="2" charset="0"/>
              </a:rPr>
              <a:t>to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9" y="4815281"/>
            <a:ext cx="1479223" cy="190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43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8" name="Title 20"/>
          <p:cNvSpPr txBox="1">
            <a:spLocks/>
          </p:cNvSpPr>
          <p:nvPr/>
        </p:nvSpPr>
        <p:spPr>
          <a:xfrm>
            <a:off x="-917221" y="1287771"/>
            <a:ext cx="10684953" cy="436791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1C1C1C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GB" sz="27800" dirty="0">
                <a:solidFill>
                  <a:schemeClr val="tx1"/>
                </a:solidFill>
                <a:latin typeface="Twinkl" pitchFamily="2" charset="0"/>
              </a:rPr>
              <a:t>I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9" y="4815281"/>
            <a:ext cx="1479223" cy="190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210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8" name="Title 20"/>
          <p:cNvSpPr txBox="1">
            <a:spLocks/>
          </p:cNvSpPr>
          <p:nvPr/>
        </p:nvSpPr>
        <p:spPr>
          <a:xfrm>
            <a:off x="-883665" y="952211"/>
            <a:ext cx="10684953" cy="436791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1C1C1C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GB" sz="27800" dirty="0">
                <a:solidFill>
                  <a:schemeClr val="tx1"/>
                </a:solidFill>
                <a:latin typeface="Twinkl" pitchFamily="2" charset="0"/>
              </a:rPr>
              <a:t>go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9" y="4815281"/>
            <a:ext cx="1479223" cy="190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091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8" name="Title 20"/>
          <p:cNvSpPr txBox="1">
            <a:spLocks/>
          </p:cNvSpPr>
          <p:nvPr/>
        </p:nvSpPr>
        <p:spPr>
          <a:xfrm>
            <a:off x="-883665" y="952211"/>
            <a:ext cx="10684953" cy="436791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1C1C1C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GB" sz="27800" dirty="0">
                <a:solidFill>
                  <a:schemeClr val="tx1"/>
                </a:solidFill>
                <a:latin typeface="Twinkl" pitchFamily="2" charset="0"/>
              </a:rPr>
              <a:t>no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9" y="4815281"/>
            <a:ext cx="1479223" cy="190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7806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07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3646065" y="2490085"/>
            <a:ext cx="1851871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52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3673327" y="1777673"/>
            <a:ext cx="1851871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p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0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3646065" y="2490085"/>
            <a:ext cx="1851871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i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33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>
          <a:xfrm>
            <a:off x="3646065" y="2490085"/>
            <a:ext cx="1851871" cy="1877830"/>
          </a:xfrm>
        </p:spPr>
        <p:txBody>
          <a:bodyPr>
            <a:noAutofit/>
          </a:bodyPr>
          <a:lstStyle/>
          <a:p>
            <a:r>
              <a:rPr lang="en-GB" sz="40000" dirty="0">
                <a:solidFill>
                  <a:schemeClr val="tx1"/>
                </a:solidFill>
              </a:rPr>
              <a:t>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9" y="4898603"/>
            <a:ext cx="18954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3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8" name="Title 20"/>
          <p:cNvSpPr txBox="1">
            <a:spLocks/>
          </p:cNvSpPr>
          <p:nvPr/>
        </p:nvSpPr>
        <p:spPr>
          <a:xfrm>
            <a:off x="1051245" y="1245043"/>
            <a:ext cx="7041510" cy="436791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1C1C1C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GB" sz="40000" dirty="0">
                <a:solidFill>
                  <a:schemeClr val="tx1"/>
                </a:solidFill>
                <a:latin typeface="Twinkl" pitchFamily="2" charset="0"/>
              </a:rPr>
              <a:t>in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5" y="5259897"/>
            <a:ext cx="1395627" cy="150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9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457198" y="428560"/>
              <a:ext cx="8284130" cy="5972239"/>
            </a:xfrm>
            <a:prstGeom prst="roundRect">
              <a:avLst>
                <a:gd name="adj" fmla="val 22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</p:grpSp>
      <p:sp>
        <p:nvSpPr>
          <p:cNvPr id="8" name="Title 20"/>
          <p:cNvSpPr txBox="1">
            <a:spLocks/>
          </p:cNvSpPr>
          <p:nvPr/>
        </p:nvSpPr>
        <p:spPr>
          <a:xfrm>
            <a:off x="1051245" y="1245043"/>
            <a:ext cx="7041510" cy="436791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1C1C1C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r>
              <a:rPr lang="en-GB" sz="40000" dirty="0">
                <a:solidFill>
                  <a:schemeClr val="tx1"/>
                </a:solidFill>
                <a:latin typeface="Twinkl" pitchFamily="2" charset="0"/>
              </a:rPr>
              <a:t>at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5" y="5259897"/>
            <a:ext cx="1395627" cy="150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9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ysClr val="window" lastClr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Twinkl Planit">
      <a:majorFont>
        <a:latin typeface="Sassoon Infant Md"/>
        <a:ea typeface=""/>
        <a:cs typeface=""/>
      </a:majorFont>
      <a:minorFont>
        <a:latin typeface="Sassoon Infant Rg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</TotalTime>
  <Words>42</Words>
  <Application>Microsoft Office PowerPoint</Application>
  <PresentationFormat>On-screen Show (4:3)</PresentationFormat>
  <Paragraphs>38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Sassoon Infant Rg</vt:lpstr>
      <vt:lpstr>Twinkl</vt:lpstr>
      <vt:lpstr>Arial</vt:lpstr>
      <vt:lpstr>Office Theme</vt:lpstr>
      <vt:lpstr>PowerPoint Presentation</vt:lpstr>
      <vt:lpstr>s</vt:lpstr>
      <vt:lpstr>a</vt:lpstr>
      <vt:lpstr>t</vt:lpstr>
      <vt:lpstr>p</vt:lpstr>
      <vt:lpstr>i</vt:lpstr>
      <vt:lpstr>n</vt:lpstr>
      <vt:lpstr>PowerPoint Presentation</vt:lpstr>
      <vt:lpstr>PowerPoint Presentation</vt:lpstr>
      <vt:lpstr>m</vt:lpstr>
      <vt:lpstr>d</vt:lpstr>
      <vt:lpstr>g</vt:lpstr>
      <vt:lpstr>o</vt:lpstr>
      <vt:lpstr>c</vt:lpstr>
      <vt:lpstr>k</vt:lpstr>
      <vt:lpstr>PowerPoint Presentation</vt:lpstr>
      <vt:lpstr>PowerPoint Presentation</vt:lpstr>
      <vt:lpstr>ck</vt:lpstr>
      <vt:lpstr>e</vt:lpstr>
      <vt:lpstr>u</vt:lpstr>
      <vt:lpstr>r</vt:lpstr>
      <vt:lpstr>h</vt:lpstr>
      <vt:lpstr>b</vt:lpstr>
      <vt:lpstr>PowerPoint Presentation</vt:lpstr>
      <vt:lpstr>PowerPoint Presentation</vt:lpstr>
      <vt:lpstr>f</vt:lpstr>
      <vt:lpstr>ff</vt:lpstr>
      <vt:lpstr>l</vt:lpstr>
      <vt:lpstr>ll</vt:lpstr>
      <vt:lpstr>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Twinkl</dc:creator>
  <cp:lastModifiedBy>Maddison Wells</cp:lastModifiedBy>
  <cp:revision>111</cp:revision>
  <dcterms:created xsi:type="dcterms:W3CDTF">2014-10-01T16:09:27Z</dcterms:created>
  <dcterms:modified xsi:type="dcterms:W3CDTF">2019-02-13T04:26:21Z</dcterms:modified>
</cp:coreProperties>
</file>