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1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79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7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6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7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1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0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54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A4AC-2053-40AB-8CC3-DBAD7CF50C54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CBC37-0440-4D10-A9DE-5F6A9EB449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5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lassroom.thenational.academy/lessons/understanding-basic-notation-6rrkcr?activity=video&amp;step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85063"/>
            <a:ext cx="10515600" cy="1959428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Letter-join Plus 40" panose="02000505000000020003" pitchFamily="50" charset="0"/>
              </a:rPr>
              <a:t>The link is a continuation form Spring A. </a:t>
            </a:r>
            <a:r>
              <a:rPr lang="en-GB" sz="3600" dirty="0">
                <a:latin typeface="Letter-join Plus 40" panose="02000505000000020003" pitchFamily="50" charset="0"/>
              </a:rPr>
              <a:t>C</a:t>
            </a:r>
            <a:r>
              <a:rPr lang="en-GB" sz="3600" dirty="0" smtClean="0">
                <a:latin typeface="Letter-join Plus 40" panose="02000505000000020003" pitchFamily="50" charset="0"/>
              </a:rPr>
              <a:t>ut and paste into your browser.  </a:t>
            </a:r>
            <a:endParaRPr lang="en-GB" sz="3600" dirty="0">
              <a:latin typeface="Letter-join Plus 40" panose="02000505000000020003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1880" t="30982" r="6495" b="47411"/>
          <a:stretch/>
        </p:blipFill>
        <p:spPr>
          <a:xfrm>
            <a:off x="3918856" y="143693"/>
            <a:ext cx="3670663" cy="14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587" t="25089" r="10309" b="40625"/>
          <a:stretch/>
        </p:blipFill>
        <p:spPr>
          <a:xfrm>
            <a:off x="509451" y="300445"/>
            <a:ext cx="2724150" cy="2011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3587" t="25089" r="10309" b="40625"/>
          <a:stretch/>
        </p:blipFill>
        <p:spPr>
          <a:xfrm>
            <a:off x="8826136" y="300444"/>
            <a:ext cx="2724150" cy="2011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3390" t="28839" r="7800" b="28482"/>
          <a:stretch/>
        </p:blipFill>
        <p:spPr>
          <a:xfrm>
            <a:off x="4025281" y="1553693"/>
            <a:ext cx="3748479" cy="312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578" y="1358537"/>
            <a:ext cx="10515600" cy="381435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Letter-join Plus 40" panose="02000505000000020003" pitchFamily="50" charset="0"/>
                <a:hlinkClick r:id="rId2"/>
              </a:rPr>
              <a:t>https://</a:t>
            </a:r>
            <a:r>
              <a:rPr lang="en-GB" sz="3600" dirty="0" smtClean="0">
                <a:latin typeface="Letter-join Plus 40" panose="02000505000000020003" pitchFamily="50" charset="0"/>
                <a:hlinkClick r:id="rId2"/>
              </a:rPr>
              <a:t>classroom.thenational.academy/lessons/understanding-basic-notation-6rrkcr?activity=video&amp;step=1</a:t>
            </a:r>
            <a:r>
              <a:rPr lang="en-GB" sz="3600" dirty="0" smtClean="0">
                <a:latin typeface="Letter-join Plus 40" panose="02000505000000020003" pitchFamily="50" charset="0"/>
              </a:rPr>
              <a:t> </a:t>
            </a:r>
            <a:br>
              <a:rPr lang="en-GB" sz="3600" dirty="0" smtClean="0">
                <a:latin typeface="Letter-join Plus 40" panose="02000505000000020003" pitchFamily="50" charset="0"/>
              </a:rPr>
            </a:br>
            <a:r>
              <a:rPr lang="en-GB" sz="3600" dirty="0" smtClean="0">
                <a:latin typeface="Letter-join Plus 40" panose="02000505000000020003" pitchFamily="50" charset="0"/>
              </a:rPr>
              <a:t/>
            </a:r>
            <a:br>
              <a:rPr lang="en-GB" sz="3600" dirty="0" smtClean="0">
                <a:latin typeface="Letter-join Plus 40" panose="02000505000000020003" pitchFamily="50" charset="0"/>
              </a:rPr>
            </a:br>
            <a:r>
              <a:rPr lang="en-GB" sz="3600" dirty="0" smtClean="0">
                <a:latin typeface="Letter-join Plus 40" panose="02000505000000020003" pitchFamily="50" charset="0"/>
              </a:rPr>
              <a:t>The unit is called Rhythm and today is lesson 2</a:t>
            </a:r>
            <a:r>
              <a:rPr lang="en-GB" sz="3600" dirty="0">
                <a:latin typeface="Letter-join Plus 40" panose="02000505000000020003" pitchFamily="50" charset="0"/>
              </a:rPr>
              <a:t/>
            </a:r>
            <a:br>
              <a:rPr lang="en-GB" sz="3600" dirty="0">
                <a:latin typeface="Letter-join Plus 40" panose="02000505000000020003" pitchFamily="50" charset="0"/>
              </a:rPr>
            </a:br>
            <a:r>
              <a:rPr lang="en-GB" sz="2400" i="1" dirty="0">
                <a:latin typeface="Letter-join Plus 40" panose="02000505000000020003" pitchFamily="50" charset="0"/>
              </a:rPr>
              <a:t>C</a:t>
            </a:r>
            <a:r>
              <a:rPr lang="en-GB" sz="2400" i="1" dirty="0" smtClean="0">
                <a:latin typeface="Letter-join Plus 40" panose="02000505000000020003" pitchFamily="50" charset="0"/>
              </a:rPr>
              <a:t>ut and paste into your browser.</a:t>
            </a:r>
            <a:br>
              <a:rPr lang="en-GB" sz="2400" i="1" dirty="0" smtClean="0">
                <a:latin typeface="Letter-join Plus 40" panose="02000505000000020003" pitchFamily="50" charset="0"/>
              </a:rPr>
            </a:br>
            <a:r>
              <a:rPr lang="en-GB" sz="2400" i="1" dirty="0">
                <a:latin typeface="Letter-join Plus 40" panose="02000505000000020003" pitchFamily="50" charset="0"/>
              </a:rPr>
              <a:t/>
            </a:r>
            <a:br>
              <a:rPr lang="en-GB" sz="2400" i="1" dirty="0">
                <a:latin typeface="Letter-join Plus 40" panose="02000505000000020003" pitchFamily="50" charset="0"/>
              </a:rPr>
            </a:br>
            <a:r>
              <a:rPr lang="en-GB" sz="2400" i="1" dirty="0" smtClean="0">
                <a:latin typeface="Letter-join Plus 40" panose="02000505000000020003" pitchFamily="50" charset="0"/>
              </a:rPr>
              <a:t>This link is from Oak Academy and you will be </a:t>
            </a:r>
            <a:r>
              <a:rPr lang="en-GB" sz="2400" i="1" smtClean="0">
                <a:latin typeface="Letter-join Plus 40" panose="02000505000000020003" pitchFamily="50" charset="0"/>
              </a:rPr>
              <a:t>learning </a:t>
            </a:r>
            <a:r>
              <a:rPr lang="en-GB" sz="2400" i="1" smtClean="0">
                <a:latin typeface="Letter-join Plus 40" panose="02000505000000020003" pitchFamily="50" charset="0"/>
              </a:rPr>
              <a:t>about </a:t>
            </a:r>
            <a:r>
              <a:rPr lang="en-GB" sz="2400" i="1" dirty="0" smtClean="0">
                <a:latin typeface="Letter-join Plus 40" panose="02000505000000020003" pitchFamily="50" charset="0"/>
              </a:rPr>
              <a:t>basic notation.</a:t>
            </a:r>
            <a:br>
              <a:rPr lang="en-GB" sz="2400" i="1" dirty="0" smtClean="0">
                <a:latin typeface="Letter-join Plus 40" panose="02000505000000020003" pitchFamily="50" charset="0"/>
              </a:rPr>
            </a:br>
            <a:r>
              <a:rPr lang="en-GB" sz="2400" i="1" dirty="0">
                <a:latin typeface="Letter-join Plus 40" panose="02000505000000020003" pitchFamily="50" charset="0"/>
              </a:rPr>
              <a:t/>
            </a:r>
            <a:br>
              <a:rPr lang="en-GB" sz="2400" i="1" dirty="0">
                <a:latin typeface="Letter-join Plus 40" panose="02000505000000020003" pitchFamily="50" charset="0"/>
              </a:rPr>
            </a:br>
            <a:r>
              <a:rPr lang="en-GB" sz="2400" i="1" dirty="0" smtClean="0">
                <a:latin typeface="Letter-join Plus 40" panose="02000505000000020003" pitchFamily="50" charset="0"/>
              </a:rPr>
              <a:t>Have fun!!</a:t>
            </a:r>
            <a:endParaRPr lang="en-GB" sz="2400" i="1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5093" t="32946" r="7498" b="37769"/>
          <a:stretch/>
        </p:blipFill>
        <p:spPr>
          <a:xfrm>
            <a:off x="187235" y="139194"/>
            <a:ext cx="1703588" cy="1023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0435" t="51696" r="17638" b="22768"/>
          <a:stretch/>
        </p:blipFill>
        <p:spPr>
          <a:xfrm>
            <a:off x="6753497" y="4434837"/>
            <a:ext cx="4153988" cy="18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74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61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Letter-join Plus 40</vt:lpstr>
      <vt:lpstr>Office Theme</vt:lpstr>
      <vt:lpstr>The link is a continuation form Spring A. Cut and paste into your browser.  </vt:lpstr>
      <vt:lpstr>https://classroom.thenational.academy/lessons/understanding-basic-notation-6rrkcr?activity=video&amp;step=1   The unit is called Rhythm and today is lesson 2 Cut and paste into your browser.  This link is from Oak Academy and you will be learning about basic notation.  Have fun!!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 and Paste into your browser https://www.musicforlifeinteractive.net/charanga-sing/resources/31915-learn-to-sing-the-song-you-ve-got-a-friend</dc:title>
  <dc:creator>S Khaira WLS</dc:creator>
  <cp:lastModifiedBy>S Khaira WLS</cp:lastModifiedBy>
  <cp:revision>8</cp:revision>
  <dcterms:created xsi:type="dcterms:W3CDTF">2021-01-26T16:40:06Z</dcterms:created>
  <dcterms:modified xsi:type="dcterms:W3CDTF">2021-02-03T15:28:26Z</dcterms:modified>
</cp:coreProperties>
</file>