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6" r:id="rId5"/>
    <p:sldId id="268" r:id="rId6"/>
    <p:sldId id="258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75" r:id="rId16"/>
    <p:sldId id="276" r:id="rId17"/>
    <p:sldId id="277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4B6D1-4847-4D17-AACD-9CCB75BA6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A778B8-06E2-4A47-AA69-5EA0E74C8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33D7E-3EC7-4066-A5F8-3FAD0703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963D4-C79A-4AD3-8999-6397C150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443EF-B00D-497E-A46B-564AF683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2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46E30-61FF-4D0A-B111-8F036537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499408-62CF-4DEB-9C77-950E5C46D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8C9F1-698E-4B94-B0D0-61D3D3A9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1CDF9-B1C5-4E4C-ADDA-8F2BAE66D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5C462-A807-467B-B056-F84CC5398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45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05EF7D-85F4-45BD-A1CD-87CCE77710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A7D6CC-BE33-4A09-A629-1EAF7B472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E8DD5-CD3F-4F77-B9F2-D26F92E5E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016A4-0308-492D-A0A5-AA884999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0E798-A946-4A92-875D-4ACD01FBE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0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418C-DC33-4CAF-AB14-CE1C3DBA5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7F2BB-BC45-42F8-8CA1-8D9BD8A96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0C8FF-7C17-4A4B-ABEA-2CAE51C47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2E7D0-033B-4A83-9BC5-423320331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065CF-0821-4FFC-A5C1-3DDD870E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96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DE5D-BA39-4BFE-9245-75055883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959F9D-4B3A-4EF8-9A77-A972A1C7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F1680-4580-4194-B4EF-3E903120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36B65-0DC3-4D74-BC51-3FEAB55F5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C3CCA0-4846-4515-9659-8CF166A18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49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F257A-AB54-4F45-A9B4-3D4DE30CE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AB17-E0DD-4D67-973E-22A1F9142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52C11-DEC6-4FFA-A6FA-95D0AD9DA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98CBD-EA2D-4253-A8C2-57FAE0665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1DFC2-794E-4D13-BE37-104C81DFC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6BAA50-4A53-43A8-8C35-996A1438A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96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13631-F87A-4BCD-A1A1-65780E03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6D2B6F-3F46-484A-9E68-A0622A10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13CA2-4B9B-407B-8B7B-432459359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424769-3360-4C8D-8D5B-B04EF2F08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FA772F-82A0-47DD-8B39-D3287181A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327D3B-5F6E-4819-BD43-AB24D30A6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AE8A4E-2B58-4644-9BB2-7993C108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60ABEB-2133-459F-AE11-3ABEFF7DA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2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D09F-FB5F-4BF9-A718-B0A6BFA82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24D537-A807-43D7-A21B-5CBE58C2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FF506A-101C-4457-B67D-47D8C99CB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EEE1F7-B19F-46C3-8437-1D7F1C22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072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9E2F04-EB0F-424B-87EB-06B5AE79F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CF1C04-30C7-49B6-90D9-89F82CA65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22929-B753-402A-94BB-98C51DB5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65C24-0300-476C-978C-48EF6FBAE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5F1A-7B61-4C6A-9137-1FF0E13D6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0B3AD-9B8F-47CD-9844-2EBF165B0C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28F1F-B243-438D-8313-7AB6F64FC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04C00C-EE8B-4F9C-9F7A-FA05CE5E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BFE388-CCD5-449F-894F-03FDF8AB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78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5D52D-0837-4EE8-9988-2DD9F17E8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B705AA-FE9E-4CF0-B810-BB6F05668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4A4168-FB40-4397-A05C-874B5734B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4D2A7-FA3A-4767-9F76-100D98015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DAE30-A2A0-46CA-9228-3E7929D38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3FCC-B871-4966-9D23-0FFE5B8E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67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806DDB-EA9F-4F80-AD05-C836A2FF0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6B162-9AB0-424D-84EB-45382A818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55AE8-DECF-43FA-A51A-F7D0C196D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38510-6F4C-4344-A74B-2A3AAAEBE113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68347-0F38-4464-8F19-4D9B1CE870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26D52-7038-4474-B2B5-669A580A0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C04B-2E6D-4476-81CF-C93CFCA69A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99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D5C1E1-9B09-4CDC-AC7D-58BFD3E7B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63" t="21436" r="24348" b="16892"/>
          <a:stretch/>
        </p:blipFill>
        <p:spPr>
          <a:xfrm rot="16200000">
            <a:off x="-318049" y="1113181"/>
            <a:ext cx="6718852" cy="4598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1A4F17-D562-4D47-8919-149BB92DB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52" t="28589" r="24456" b="8579"/>
          <a:stretch/>
        </p:blipFill>
        <p:spPr>
          <a:xfrm rot="16200000">
            <a:off x="5266893" y="837428"/>
            <a:ext cx="6819939" cy="516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75F5CA-5258-471A-98DE-D798F432E4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0" t="19644" r="24130" b="17085"/>
          <a:stretch/>
        </p:blipFill>
        <p:spPr>
          <a:xfrm>
            <a:off x="1218792" y="98148"/>
            <a:ext cx="10137118" cy="666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3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75A5E2-F91C-4CF7-89F8-3A0411417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3" t="18922" r="19348" b="7999"/>
          <a:stretch/>
        </p:blipFill>
        <p:spPr>
          <a:xfrm>
            <a:off x="1087800" y="54689"/>
            <a:ext cx="10203052" cy="679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53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0D9737-32F2-4B37-B4DF-5FBB98BC0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26" t="15636" r="17065" b="6839"/>
          <a:stretch/>
        </p:blipFill>
        <p:spPr>
          <a:xfrm>
            <a:off x="875436" y="86906"/>
            <a:ext cx="10441127" cy="673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59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59DA8B-1476-4A1A-93A0-B409D526B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74" t="16602" r="19348" b="8772"/>
          <a:stretch/>
        </p:blipFill>
        <p:spPr>
          <a:xfrm>
            <a:off x="1245704" y="91720"/>
            <a:ext cx="9700592" cy="66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79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949E4D-E909-478A-951D-A5B0E1690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92" t="26040" r="56846" b="27989"/>
          <a:stretch/>
        </p:blipFill>
        <p:spPr>
          <a:xfrm>
            <a:off x="6419557" y="520504"/>
            <a:ext cx="5075800" cy="45297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DCAC7A-2EEC-492A-8B59-E0A594F6F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4" t="22140" r="52654" b="14034"/>
          <a:stretch/>
        </p:blipFill>
        <p:spPr>
          <a:xfrm>
            <a:off x="541900" y="0"/>
            <a:ext cx="5230544" cy="682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9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6B1DA-81E5-4A0C-84FC-730E82517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1" t="16189" r="17384" b="6235"/>
          <a:stretch/>
        </p:blipFill>
        <p:spPr>
          <a:xfrm>
            <a:off x="868996" y="91538"/>
            <a:ext cx="10454007" cy="676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80D6C1-FB0F-4C7E-ABF0-4209E4147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77" t="10442" r="12884" b="8697"/>
          <a:stretch/>
        </p:blipFill>
        <p:spPr>
          <a:xfrm>
            <a:off x="883920" y="212035"/>
            <a:ext cx="10424160" cy="676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25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B1DD5-31E9-456C-AC0C-BA1E79F74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85" t="13110" r="13000" b="6235"/>
          <a:stretch/>
        </p:blipFill>
        <p:spPr>
          <a:xfrm>
            <a:off x="703385" y="137710"/>
            <a:ext cx="10874326" cy="66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86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6A9ECC-90F0-407A-8501-BA276E863E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30" t="13110" r="17616" b="6440"/>
          <a:stretch/>
        </p:blipFill>
        <p:spPr>
          <a:xfrm>
            <a:off x="914400" y="162553"/>
            <a:ext cx="10508566" cy="669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99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03A9B9-0A39-4D24-8BD2-8FFAAC71D0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4" t="10609" r="16087" b="9352"/>
          <a:stretch/>
        </p:blipFill>
        <p:spPr>
          <a:xfrm>
            <a:off x="1018882" y="99391"/>
            <a:ext cx="10154236" cy="675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5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D324F5-B0C9-42BA-8C5E-6E9CCC218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1" t="25629" r="45700" b="18959"/>
          <a:stretch/>
        </p:blipFill>
        <p:spPr>
          <a:xfrm rot="5400000">
            <a:off x="-91442" y="946051"/>
            <a:ext cx="6724357" cy="49658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1BF5EA-7F92-4DA4-9452-637EDEAC6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00" t="28092" r="45692" b="17318"/>
          <a:stretch/>
        </p:blipFill>
        <p:spPr>
          <a:xfrm rot="5400000">
            <a:off x="5695070" y="935503"/>
            <a:ext cx="6724357" cy="496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336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051164-6420-45F6-877F-D7E0D712A8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8" t="17182" r="51544" b="8773"/>
          <a:stretch/>
        </p:blipFill>
        <p:spPr>
          <a:xfrm>
            <a:off x="7032111" y="0"/>
            <a:ext cx="5159889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D7CC0-A3CA-44AF-AEA3-5775C6F235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82" t="26462" r="45869" b="16312"/>
          <a:stretch/>
        </p:blipFill>
        <p:spPr>
          <a:xfrm rot="16200000">
            <a:off x="-305714" y="708075"/>
            <a:ext cx="6858000" cy="544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83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523A05-4846-4E0B-BC9C-2C0049DF6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78" t="23782" r="52692" b="25937"/>
          <a:stretch/>
        </p:blipFill>
        <p:spPr>
          <a:xfrm>
            <a:off x="309489" y="134689"/>
            <a:ext cx="6382713" cy="628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7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3F28A3-280B-436B-8185-68C5DB150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21" t="15442" r="18805" b="13025"/>
          <a:stretch/>
        </p:blipFill>
        <p:spPr>
          <a:xfrm>
            <a:off x="1378226" y="137272"/>
            <a:ext cx="10177670" cy="658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405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40DEB5-BB3C-41B2-AEF0-90995C34E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30" t="19472" r="21308" b="8082"/>
          <a:stretch/>
        </p:blipFill>
        <p:spPr>
          <a:xfrm>
            <a:off x="1168641" y="60888"/>
            <a:ext cx="9854718" cy="68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2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6F0BB-8C0F-419C-A77A-A3B219830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66" t="17376" r="18695" b="12639"/>
          <a:stretch/>
        </p:blipFill>
        <p:spPr>
          <a:xfrm>
            <a:off x="1325217" y="156202"/>
            <a:ext cx="10270435" cy="654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32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18E749-2E60-42D6-893B-669390BFF7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t="21629" r="35217" b="49999"/>
          <a:stretch/>
        </p:blipFill>
        <p:spPr>
          <a:xfrm>
            <a:off x="106019" y="146292"/>
            <a:ext cx="5018466" cy="255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01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Burnard WLS</dc:creator>
  <cp:lastModifiedBy>S Burnard WLS</cp:lastModifiedBy>
  <cp:revision>8</cp:revision>
  <dcterms:created xsi:type="dcterms:W3CDTF">2021-01-05T12:49:05Z</dcterms:created>
  <dcterms:modified xsi:type="dcterms:W3CDTF">2021-01-05T15:48:26Z</dcterms:modified>
</cp:coreProperties>
</file>