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6807B-A3A8-4EB8-B4BE-AE694783FE6A}" type="datetimeFigureOut">
              <a:rPr lang="en-GB" smtClean="0"/>
              <a:t>16/01/2021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37BDD-FC75-40C8-A867-BA210DD46104}"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837BDD-FC75-40C8-A867-BA210DD46104}" type="slidenum">
              <a:rPr lang="en-GB" smtClean="0"/>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837BDD-FC75-40C8-A867-BA210DD46104}"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837BDD-FC75-40C8-A867-BA210DD46104}"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837BDD-FC75-40C8-A867-BA210DD46104}"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837BDD-FC75-40C8-A867-BA210DD46104}"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837BDD-FC75-40C8-A867-BA210DD46104}"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837BDD-FC75-40C8-A867-BA210DD46104}" type="slidenum">
              <a:rPr lang="en-GB" smtClean="0"/>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2684CC-DA7C-43A7-B9EC-FE365B5A1964}"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2684CC-DA7C-43A7-B9EC-FE365B5A1964}"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2684CC-DA7C-43A7-B9EC-FE365B5A1964}"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2684CC-DA7C-43A7-B9EC-FE365B5A1964}"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684CC-DA7C-43A7-B9EC-FE365B5A1964}"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2684CC-DA7C-43A7-B9EC-FE365B5A1964}"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2684CC-DA7C-43A7-B9EC-FE365B5A1964}" type="datetimeFigureOut">
              <a:rPr lang="en-GB" smtClean="0"/>
              <a:t>16/01/2021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2684CC-DA7C-43A7-B9EC-FE365B5A1964}" type="datetimeFigureOut">
              <a:rPr lang="en-GB" smtClean="0"/>
              <a:t>16/01/2021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684CC-DA7C-43A7-B9EC-FE365B5A1964}" type="datetimeFigureOut">
              <a:rPr lang="en-GB" smtClean="0"/>
              <a:t>16/01/2021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684CC-DA7C-43A7-B9EC-FE365B5A1964}"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684CC-DA7C-43A7-B9EC-FE365B5A1964}"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E5F50F-BD58-43C5-8D35-375D0FAD9C25}"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684CC-DA7C-43A7-B9EC-FE365B5A1964}" type="datetimeFigureOut">
              <a:rPr lang="en-GB" smtClean="0"/>
              <a:t>16/01/2021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5F50F-BD58-43C5-8D35-375D0FAD9C2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lanethopia.info/wp-content/uploads/2010/02/space2.jpg"/>
          <p:cNvPicPr>
            <a:picLocks noChangeAspect="1" noChangeArrowheads="1"/>
          </p:cNvPicPr>
          <p:nvPr/>
        </p:nvPicPr>
        <p:blipFill>
          <a:blip r:embed="rId3" cstate="print"/>
          <a:srcRect/>
          <a:stretch>
            <a:fillRect/>
          </a:stretch>
        </p:blipFill>
        <p:spPr bwMode="auto">
          <a:xfrm>
            <a:off x="611560" y="188640"/>
            <a:ext cx="7870852" cy="6336704"/>
          </a:xfrm>
          <a:prstGeom prst="rect">
            <a:avLst/>
          </a:prstGeom>
          <a:noFill/>
        </p:spPr>
      </p:pic>
      <p:sp>
        <p:nvSpPr>
          <p:cNvPr id="2" name="Title 1"/>
          <p:cNvSpPr>
            <a:spLocks noGrp="1"/>
          </p:cNvSpPr>
          <p:nvPr>
            <p:ph type="ctrTitle"/>
          </p:nvPr>
        </p:nvSpPr>
        <p:spPr>
          <a:xfrm>
            <a:off x="683568" y="2204864"/>
            <a:ext cx="7772400" cy="1470025"/>
          </a:xfrm>
        </p:spPr>
        <p:txBody>
          <a:bodyPr>
            <a:noAutofit/>
          </a:bodyPr>
          <a:lstStyle/>
          <a:p>
            <a:r>
              <a:rPr lang="en-GB" sz="9600" dirty="0">
                <a:solidFill>
                  <a:srgbClr val="FFFF00"/>
                </a:solidFill>
                <a:latin typeface="Sassoon Infant Rg" pitchFamily="50" charset="0"/>
                <a:ea typeface="Sassoon Infant Rg" pitchFamily="50" charset="0"/>
              </a:rPr>
              <a:t>Space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nhn.ou.edu/~jeffery/astro/planet/planet_collage.gif"/>
          <p:cNvPicPr>
            <a:picLocks noChangeAspect="1" noChangeArrowheads="1"/>
          </p:cNvPicPr>
          <p:nvPr/>
        </p:nvPicPr>
        <p:blipFill>
          <a:blip r:embed="rId3" cstate="print"/>
          <a:srcRect/>
          <a:stretch>
            <a:fillRect/>
          </a:stretch>
        </p:blipFill>
        <p:spPr bwMode="auto">
          <a:xfrm>
            <a:off x="539552" y="476672"/>
            <a:ext cx="8052892" cy="3960440"/>
          </a:xfrm>
          <a:prstGeom prst="rect">
            <a:avLst/>
          </a:prstGeom>
          <a:noFill/>
        </p:spPr>
      </p:pic>
      <p:sp>
        <p:nvSpPr>
          <p:cNvPr id="3" name="TextBox 2"/>
          <p:cNvSpPr txBox="1"/>
          <p:nvPr/>
        </p:nvSpPr>
        <p:spPr>
          <a:xfrm>
            <a:off x="611560" y="4941168"/>
            <a:ext cx="7920880" cy="1569660"/>
          </a:xfrm>
          <a:prstGeom prst="rect">
            <a:avLst/>
          </a:prstGeom>
          <a:noFill/>
        </p:spPr>
        <p:txBody>
          <a:bodyPr wrap="square" rtlCol="0">
            <a:spAutoFit/>
          </a:bodyPr>
          <a:lstStyle/>
          <a:p>
            <a:r>
              <a:rPr lang="en-GB" sz="3200" dirty="0">
                <a:solidFill>
                  <a:srgbClr val="FF0000"/>
                </a:solidFill>
                <a:latin typeface="Sassoon Infant Rg" pitchFamily="50" charset="0"/>
                <a:ea typeface="Sassoon Infant Rg" pitchFamily="50" charset="0"/>
              </a:rPr>
              <a:t>In space there are lots of planets. We live on a planet called Earth.  Do you know the names of any other planets?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l="13725" t="14118" r="15686" b="15294"/>
          <a:stretch>
            <a:fillRect/>
          </a:stretch>
        </p:blipFill>
        <p:spPr bwMode="auto">
          <a:xfrm>
            <a:off x="1187624" y="404664"/>
            <a:ext cx="6797557" cy="4248473"/>
          </a:xfrm>
          <a:prstGeom prst="rect">
            <a:avLst/>
          </a:prstGeom>
          <a:noFill/>
          <a:ln w="9525">
            <a:noFill/>
            <a:miter lim="800000"/>
            <a:headEnd/>
            <a:tailEnd/>
          </a:ln>
        </p:spPr>
      </p:pic>
      <p:sp>
        <p:nvSpPr>
          <p:cNvPr id="3" name="TextBox 2"/>
          <p:cNvSpPr txBox="1"/>
          <p:nvPr/>
        </p:nvSpPr>
        <p:spPr>
          <a:xfrm>
            <a:off x="611560" y="4797152"/>
            <a:ext cx="7920880" cy="1815882"/>
          </a:xfrm>
          <a:prstGeom prst="rect">
            <a:avLst/>
          </a:prstGeom>
          <a:noFill/>
        </p:spPr>
        <p:txBody>
          <a:bodyPr wrap="square" rtlCol="0">
            <a:spAutoFit/>
          </a:bodyPr>
          <a:lstStyle/>
          <a:p>
            <a:r>
              <a:rPr lang="en-GB" sz="2800" dirty="0">
                <a:solidFill>
                  <a:srgbClr val="FF0000"/>
                </a:solidFill>
                <a:latin typeface="Sassoon Infant Rg" pitchFamily="50" charset="0"/>
                <a:ea typeface="Sassoon Infant Rg" pitchFamily="50" charset="0"/>
              </a:rPr>
              <a:t>There are millions of stars in space.  They are huge but because they are so far away they look tiny to people on Earth.  We see them twinkling in the night sky.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l="14119" t="16774" r="15720" b="22581"/>
          <a:stretch>
            <a:fillRect/>
          </a:stretch>
        </p:blipFill>
        <p:spPr bwMode="auto">
          <a:xfrm>
            <a:off x="755576" y="404664"/>
            <a:ext cx="7730901" cy="4176464"/>
          </a:xfrm>
          <a:prstGeom prst="rect">
            <a:avLst/>
          </a:prstGeom>
          <a:noFill/>
          <a:ln w="9525">
            <a:noFill/>
            <a:miter lim="800000"/>
            <a:headEnd/>
            <a:tailEnd/>
          </a:ln>
        </p:spPr>
      </p:pic>
      <p:sp>
        <p:nvSpPr>
          <p:cNvPr id="3" name="TextBox 2"/>
          <p:cNvSpPr txBox="1"/>
          <p:nvPr/>
        </p:nvSpPr>
        <p:spPr>
          <a:xfrm>
            <a:off x="539552" y="4869160"/>
            <a:ext cx="8136904" cy="1077218"/>
          </a:xfrm>
          <a:prstGeom prst="rect">
            <a:avLst/>
          </a:prstGeom>
          <a:noFill/>
        </p:spPr>
        <p:txBody>
          <a:bodyPr wrap="square" rtlCol="0">
            <a:spAutoFit/>
          </a:bodyPr>
          <a:lstStyle/>
          <a:p>
            <a:r>
              <a:rPr lang="en-GB" sz="3200" dirty="0">
                <a:solidFill>
                  <a:srgbClr val="FF0000"/>
                </a:solidFill>
                <a:latin typeface="Sassoon Infant Rg" pitchFamily="50" charset="0"/>
                <a:ea typeface="Sassoon Infant Rg" pitchFamily="50" charset="0"/>
              </a:rPr>
              <a:t>Lots of planets and stars make up a galaxy.  All the coloured dots are planets and stars.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4388" t="20282" r="15108" b="7200"/>
          <a:stretch>
            <a:fillRect/>
          </a:stretch>
        </p:blipFill>
        <p:spPr bwMode="auto">
          <a:xfrm>
            <a:off x="971600" y="116632"/>
            <a:ext cx="7056784" cy="4536504"/>
          </a:xfrm>
          <a:prstGeom prst="rect">
            <a:avLst/>
          </a:prstGeom>
          <a:noFill/>
          <a:ln w="9525">
            <a:noFill/>
            <a:miter lim="800000"/>
            <a:headEnd/>
            <a:tailEnd/>
          </a:ln>
        </p:spPr>
      </p:pic>
      <p:sp>
        <p:nvSpPr>
          <p:cNvPr id="5" name="TextBox 4"/>
          <p:cNvSpPr txBox="1"/>
          <p:nvPr/>
        </p:nvSpPr>
        <p:spPr>
          <a:xfrm>
            <a:off x="683568" y="4725144"/>
            <a:ext cx="8064896" cy="1938992"/>
          </a:xfrm>
          <a:prstGeom prst="rect">
            <a:avLst/>
          </a:prstGeom>
          <a:noFill/>
        </p:spPr>
        <p:txBody>
          <a:bodyPr wrap="square" rtlCol="0">
            <a:spAutoFit/>
          </a:bodyPr>
          <a:lstStyle/>
          <a:p>
            <a:r>
              <a:rPr lang="en-GB" sz="2400" dirty="0">
                <a:solidFill>
                  <a:srgbClr val="FF0000"/>
                </a:solidFill>
                <a:latin typeface="Sassoon Infant Rg" pitchFamily="50" charset="0"/>
                <a:ea typeface="Sassoon Infant Rg" pitchFamily="50" charset="0"/>
              </a:rPr>
              <a:t>There are lots of people who want to find out more about space.  They send space shuttles into space to learn more about the planets and stars.</a:t>
            </a:r>
          </a:p>
          <a:p>
            <a:endParaRPr lang="en-GB" sz="2400" dirty="0">
              <a:solidFill>
                <a:srgbClr val="FF0000"/>
              </a:solidFill>
              <a:latin typeface="Sassoon Infant Rg" pitchFamily="50" charset="0"/>
              <a:ea typeface="Sassoon Infant Rg" pitchFamily="50" charset="0"/>
            </a:endParaRPr>
          </a:p>
          <a:p>
            <a:pPr algn="ctr"/>
            <a:r>
              <a:rPr lang="en-GB" sz="2400" dirty="0">
                <a:solidFill>
                  <a:srgbClr val="FF0000"/>
                </a:solidFill>
                <a:latin typeface="Sassoon Infant Rg" pitchFamily="50" charset="0"/>
                <a:ea typeface="Sassoon Infant Rg" pitchFamily="50" charset="0"/>
              </a:rPr>
              <a:t>10, 9, 8, 7, 6, 5, 4, 3, 2, 1 BLAST OFF!!!!!!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496944" cy="954107"/>
          </a:xfrm>
          <a:prstGeom prst="rect">
            <a:avLst/>
          </a:prstGeom>
          <a:noFill/>
        </p:spPr>
        <p:txBody>
          <a:bodyPr wrap="square" rtlCol="0">
            <a:spAutoFit/>
          </a:bodyPr>
          <a:lstStyle/>
          <a:p>
            <a:r>
              <a:rPr lang="en-GB" sz="2800" dirty="0">
                <a:solidFill>
                  <a:srgbClr val="FF0000"/>
                </a:solidFill>
                <a:latin typeface="Sassoon Infant Rg" pitchFamily="50" charset="0"/>
                <a:ea typeface="Sassoon Infant Rg" pitchFamily="50" charset="0"/>
              </a:rPr>
              <a:t>The special people who fly the space shuttles are called astronauts.</a:t>
            </a:r>
          </a:p>
        </p:txBody>
      </p:sp>
      <p:sp>
        <p:nvSpPr>
          <p:cNvPr id="4" name="TextBox 3"/>
          <p:cNvSpPr txBox="1"/>
          <p:nvPr/>
        </p:nvSpPr>
        <p:spPr>
          <a:xfrm>
            <a:off x="2267744" y="5661248"/>
            <a:ext cx="4536504" cy="523220"/>
          </a:xfrm>
          <a:prstGeom prst="rect">
            <a:avLst/>
          </a:prstGeom>
          <a:noFill/>
        </p:spPr>
        <p:txBody>
          <a:bodyPr wrap="square" rtlCol="0">
            <a:spAutoFit/>
          </a:bodyPr>
          <a:lstStyle/>
          <a:p>
            <a:r>
              <a:rPr lang="en-GB" sz="2800" dirty="0">
                <a:solidFill>
                  <a:srgbClr val="FF0000"/>
                </a:solidFill>
                <a:latin typeface="Sassoon Infant Rg" pitchFamily="50" charset="0"/>
                <a:ea typeface="Sassoon Infant Rg" pitchFamily="50" charset="0"/>
              </a:rPr>
              <a:t>What is this astronaut doing?</a:t>
            </a:r>
          </a:p>
        </p:txBody>
      </p:sp>
      <p:pic>
        <p:nvPicPr>
          <p:cNvPr id="27651" name="Picture 3"/>
          <p:cNvPicPr>
            <a:picLocks noChangeAspect="1" noChangeArrowheads="1"/>
          </p:cNvPicPr>
          <p:nvPr/>
        </p:nvPicPr>
        <p:blipFill>
          <a:blip r:embed="rId3" cstate="print"/>
          <a:srcRect l="20661" t="18512" r="15702" b="11405"/>
          <a:stretch>
            <a:fillRect/>
          </a:stretch>
        </p:blipFill>
        <p:spPr bwMode="auto">
          <a:xfrm>
            <a:off x="1691680" y="1268760"/>
            <a:ext cx="5976664" cy="41138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848872" cy="954107"/>
          </a:xfrm>
          <a:prstGeom prst="rect">
            <a:avLst/>
          </a:prstGeom>
          <a:noFill/>
        </p:spPr>
        <p:txBody>
          <a:bodyPr wrap="square" rtlCol="0">
            <a:spAutoFit/>
          </a:bodyPr>
          <a:lstStyle/>
          <a:p>
            <a:r>
              <a:rPr lang="en-GB" sz="2800" dirty="0">
                <a:solidFill>
                  <a:srgbClr val="FF0000"/>
                </a:solidFill>
                <a:latin typeface="Sassoon Infant Rg" pitchFamily="50" charset="0"/>
                <a:ea typeface="Sassoon Infant Rg" pitchFamily="50" charset="0"/>
              </a:rPr>
              <a:t>Astronauts need to wear special clothes when they fly into space.</a:t>
            </a:r>
          </a:p>
        </p:txBody>
      </p:sp>
      <p:pic>
        <p:nvPicPr>
          <p:cNvPr id="3" name="Picture 2" descr="http://2.bp.blogspot.com/-rpV5Oy5N78U/TprVli-2ZdI/AAAAAAAABN8/WiHob4rp2b8/s1600/Astronaut.jpg"/>
          <p:cNvPicPr>
            <a:picLocks noChangeAspect="1" noChangeArrowheads="1"/>
          </p:cNvPicPr>
          <p:nvPr/>
        </p:nvPicPr>
        <p:blipFill>
          <a:blip r:embed="rId3" cstate="print"/>
          <a:srcRect/>
          <a:stretch>
            <a:fillRect/>
          </a:stretch>
        </p:blipFill>
        <p:spPr bwMode="auto">
          <a:xfrm>
            <a:off x="1907704" y="1268760"/>
            <a:ext cx="5328592" cy="3996444"/>
          </a:xfrm>
          <a:prstGeom prst="rect">
            <a:avLst/>
          </a:prstGeom>
          <a:noFill/>
        </p:spPr>
      </p:pic>
      <p:cxnSp>
        <p:nvCxnSpPr>
          <p:cNvPr id="5" name="Straight Arrow Connector 4"/>
          <p:cNvCxnSpPr/>
          <p:nvPr/>
        </p:nvCxnSpPr>
        <p:spPr>
          <a:xfrm flipV="1">
            <a:off x="683568" y="1988840"/>
            <a:ext cx="3744416"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860032" y="3068960"/>
            <a:ext cx="259228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860032" y="1700808"/>
            <a:ext cx="2592288"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27584" y="4869160"/>
            <a:ext cx="3312368"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528" y="2204864"/>
            <a:ext cx="1368152" cy="523220"/>
          </a:xfrm>
          <a:prstGeom prst="rect">
            <a:avLst/>
          </a:prstGeom>
          <a:noFill/>
        </p:spPr>
        <p:txBody>
          <a:bodyPr wrap="square" rtlCol="0">
            <a:spAutoFit/>
          </a:bodyPr>
          <a:lstStyle/>
          <a:p>
            <a:r>
              <a:rPr lang="en-GB" sz="2800" dirty="0">
                <a:solidFill>
                  <a:srgbClr val="FF0000"/>
                </a:solidFill>
                <a:latin typeface="Sassoon Infant Rg" pitchFamily="50" charset="0"/>
                <a:ea typeface="Sassoon Infant Rg" pitchFamily="50" charset="0"/>
              </a:rPr>
              <a:t>helmet</a:t>
            </a:r>
          </a:p>
        </p:txBody>
      </p:sp>
      <p:sp>
        <p:nvSpPr>
          <p:cNvPr id="15" name="TextBox 14"/>
          <p:cNvSpPr txBox="1"/>
          <p:nvPr/>
        </p:nvSpPr>
        <p:spPr>
          <a:xfrm>
            <a:off x="7524328" y="1556792"/>
            <a:ext cx="1368152" cy="523220"/>
          </a:xfrm>
          <a:prstGeom prst="rect">
            <a:avLst/>
          </a:prstGeom>
          <a:noFill/>
        </p:spPr>
        <p:txBody>
          <a:bodyPr wrap="square" rtlCol="0">
            <a:spAutoFit/>
          </a:bodyPr>
          <a:lstStyle/>
          <a:p>
            <a:r>
              <a:rPr lang="en-GB" sz="2800" dirty="0">
                <a:solidFill>
                  <a:srgbClr val="FF0000"/>
                </a:solidFill>
                <a:latin typeface="Sassoon Infant Rg" pitchFamily="50" charset="0"/>
                <a:ea typeface="Sassoon Infant Rg" pitchFamily="50" charset="0"/>
              </a:rPr>
              <a:t>air pack</a:t>
            </a:r>
          </a:p>
        </p:txBody>
      </p:sp>
      <p:sp>
        <p:nvSpPr>
          <p:cNvPr id="16" name="TextBox 15"/>
          <p:cNvSpPr txBox="1"/>
          <p:nvPr/>
        </p:nvSpPr>
        <p:spPr>
          <a:xfrm>
            <a:off x="7596336" y="3356992"/>
            <a:ext cx="1224136" cy="523220"/>
          </a:xfrm>
          <a:prstGeom prst="rect">
            <a:avLst/>
          </a:prstGeom>
          <a:noFill/>
        </p:spPr>
        <p:txBody>
          <a:bodyPr wrap="square" rtlCol="0">
            <a:spAutoFit/>
          </a:bodyPr>
          <a:lstStyle/>
          <a:p>
            <a:r>
              <a:rPr lang="en-GB" sz="2800" dirty="0">
                <a:solidFill>
                  <a:srgbClr val="FF0000"/>
                </a:solidFill>
                <a:latin typeface="Sassoon Infant Rg" pitchFamily="50" charset="0"/>
                <a:ea typeface="Sassoon Infant Rg" pitchFamily="50" charset="0"/>
              </a:rPr>
              <a:t>gloves</a:t>
            </a:r>
          </a:p>
        </p:txBody>
      </p:sp>
      <p:sp>
        <p:nvSpPr>
          <p:cNvPr id="17" name="TextBox 16"/>
          <p:cNvSpPr txBox="1"/>
          <p:nvPr/>
        </p:nvSpPr>
        <p:spPr>
          <a:xfrm>
            <a:off x="395536" y="5282044"/>
            <a:ext cx="2232248" cy="523220"/>
          </a:xfrm>
          <a:prstGeom prst="rect">
            <a:avLst/>
          </a:prstGeom>
          <a:noFill/>
        </p:spPr>
        <p:txBody>
          <a:bodyPr wrap="square" rtlCol="0">
            <a:spAutoFit/>
          </a:bodyPr>
          <a:lstStyle/>
          <a:p>
            <a:r>
              <a:rPr lang="en-GB" sz="2800" dirty="0">
                <a:solidFill>
                  <a:srgbClr val="FF0000"/>
                </a:solidFill>
                <a:latin typeface="Sassoon Infant Rg" pitchFamily="50" charset="0"/>
                <a:ea typeface="Sassoon Infant Rg" pitchFamily="50" charset="0"/>
              </a:rPr>
              <a:t>space boots</a:t>
            </a:r>
          </a:p>
        </p:txBody>
      </p:sp>
      <p:sp>
        <p:nvSpPr>
          <p:cNvPr id="18" name="TextBox 17"/>
          <p:cNvSpPr txBox="1"/>
          <p:nvPr/>
        </p:nvSpPr>
        <p:spPr>
          <a:xfrm>
            <a:off x="1115616" y="6021288"/>
            <a:ext cx="6912768" cy="523220"/>
          </a:xfrm>
          <a:prstGeom prst="rect">
            <a:avLst/>
          </a:prstGeom>
          <a:noFill/>
        </p:spPr>
        <p:txBody>
          <a:bodyPr wrap="square" rtlCol="0">
            <a:spAutoFit/>
          </a:bodyPr>
          <a:lstStyle/>
          <a:p>
            <a:r>
              <a:rPr lang="en-GB" sz="2800" dirty="0">
                <a:solidFill>
                  <a:srgbClr val="FF0000"/>
                </a:solidFill>
                <a:latin typeface="Sassoon Infant Rg" pitchFamily="50" charset="0"/>
                <a:ea typeface="Sassoon Infant Rg" pitchFamily="50" charset="0"/>
              </a:rPr>
              <a:t>How do the special clothes help the astronaut?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184</Words>
  <Application>Microsoft Office PowerPoint</Application>
  <PresentationFormat>On-screen Show (4:3)</PresentationFormat>
  <Paragraphs>22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Sassoon Infant Rg</vt:lpstr>
      <vt:lpstr>Office Theme</vt:lpstr>
      <vt:lpstr>Space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dc:title>
  <dc:creator>Windows User</dc:creator>
  <cp:lastModifiedBy>E Connelly WLS</cp:lastModifiedBy>
  <cp:revision>4</cp:revision>
  <dcterms:created xsi:type="dcterms:W3CDTF">2011-11-20T17:18:08Z</dcterms:created>
  <dcterms:modified xsi:type="dcterms:W3CDTF">2021-01-16T21:44:34Z</dcterms:modified>
</cp:coreProperties>
</file>