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3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6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2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5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7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4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4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5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4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3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348F-4F79-4020-9ADC-94E6C0B6F61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215E-CB42-45D0-9C02-231CACE58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4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G4Q1NMFOI&amp;list=PL9M1J0riWisyjx4DdpmSdwZcDg81dclP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wd3jALdehs&amp;list=PL9M1J0riWiszoWR3zxzB_y5bE_zo0-p7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0mAZgMRyY&amp;list=PL9M1J0riWisy4toLGf4-cbp6O7eavd_A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685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00B050"/>
                </a:solidFill>
                <a:latin typeface="+mn-lt"/>
              </a:rPr>
              <a:t>Remote Onside Coaching Ideas for Year 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latin typeface="Letter-join Plus 40" panose="02000505000000020003" pitchFamily="50" charset="0"/>
              </a:rPr>
              <a:t/>
            </a:r>
            <a:br>
              <a:rPr lang="en-GB" dirty="0">
                <a:latin typeface="Letter-join Plus 40" panose="02000505000000020003" pitchFamily="50" charset="0"/>
              </a:rPr>
            </a:br>
            <a:r>
              <a:rPr lang="en-GB" dirty="0" smtClean="0">
                <a:latin typeface="Letter-join Plus 40" panose="02000505000000020003" pitchFamily="50" charset="0"/>
              </a:rPr>
              <a:t>We have put together 2 Onside Coaching PE activities that can be achieved at home!</a:t>
            </a:r>
            <a:br>
              <a:rPr lang="en-GB" dirty="0" smtClean="0">
                <a:latin typeface="Letter-join Plus 40" panose="02000505000000020003" pitchFamily="50" charset="0"/>
              </a:rPr>
            </a:br>
            <a:r>
              <a:rPr lang="en-GB" dirty="0" smtClean="0">
                <a:latin typeface="Letter-join Plus 40" panose="02000505000000020003" pitchFamily="50" charset="0"/>
              </a:rPr>
              <a:t>The third slide is a link to an Onside member called Ben; he talks about his role at Onside Coaching.</a:t>
            </a:r>
            <a:br>
              <a:rPr lang="en-GB" dirty="0" smtClean="0">
                <a:latin typeface="Letter-join Plus 40" panose="02000505000000020003" pitchFamily="50" charset="0"/>
              </a:rPr>
            </a:br>
            <a:r>
              <a:rPr lang="en-GB" dirty="0">
                <a:latin typeface="Letter-join Plus 40" panose="02000505000000020003" pitchFamily="50" charset="0"/>
              </a:rPr>
              <a:t/>
            </a:r>
            <a:br>
              <a:rPr lang="en-GB" dirty="0">
                <a:latin typeface="Letter-join Plus 40" panose="02000505000000020003" pitchFamily="50" charset="0"/>
              </a:rPr>
            </a:br>
            <a:r>
              <a:rPr lang="en-GB" dirty="0" smtClean="0">
                <a:latin typeface="Letter-join Plus 40" panose="02000505000000020003" pitchFamily="50" charset="0"/>
              </a:rPr>
              <a:t>Have a go and feel free to provide feedback during our live lessons next week</a:t>
            </a:r>
            <a:endParaRPr lang="en-GB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096" t="27946" r="4889" b="34732"/>
          <a:stretch/>
        </p:blipFill>
        <p:spPr>
          <a:xfrm>
            <a:off x="8673739" y="5459890"/>
            <a:ext cx="1554479" cy="1124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796" t="24910" r="8402" b="23839"/>
          <a:stretch/>
        </p:blipFill>
        <p:spPr>
          <a:xfrm>
            <a:off x="10716291" y="143692"/>
            <a:ext cx="1275017" cy="14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60" t="21161" r="38019" b="15804"/>
          <a:stretch/>
        </p:blipFill>
        <p:spPr>
          <a:xfrm>
            <a:off x="1162595" y="959001"/>
            <a:ext cx="9274628" cy="5898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" y="326571"/>
            <a:ext cx="841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Letter-join Plus 40" panose="02000505000000020003" pitchFamily="50" charset="0"/>
                <a:hlinkClick r:id="rId3"/>
              </a:rPr>
              <a:t>https://www.youtube.com/watch?v=epG4Q1NMFOI&amp;list=PL9M1J0riWisyjx4DdpmSdwZcDg81dclP0</a:t>
            </a:r>
            <a:r>
              <a:rPr lang="en-GB" sz="2400" dirty="0" smtClean="0">
                <a:latin typeface="Letter-join Plus 40" panose="02000505000000020003" pitchFamily="50" charset="0"/>
              </a:rPr>
              <a:t> </a:t>
            </a:r>
            <a:endParaRPr lang="en-GB" sz="2400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9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60" t="22232" r="38721" b="15804"/>
          <a:stretch/>
        </p:blipFill>
        <p:spPr>
          <a:xfrm>
            <a:off x="1528353" y="1053145"/>
            <a:ext cx="9026435" cy="5674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2776" y="339635"/>
            <a:ext cx="8151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Letter-join Plus 40" panose="02000505000000020003" pitchFamily="50" charset="0"/>
                <a:hlinkClick r:id="rId3"/>
              </a:rPr>
              <a:t>https://www.youtube.com/watch?v=9wd3jALdehs&amp;list=PL9M1J0riWiszoWR3zxzB_y5bE_zo0-p7y</a:t>
            </a:r>
            <a:r>
              <a:rPr lang="en-GB" sz="2400" dirty="0" smtClean="0">
                <a:latin typeface="Letter-join Plus 40" panose="02000505000000020003" pitchFamily="50" charset="0"/>
              </a:rPr>
              <a:t> </a:t>
            </a:r>
            <a:endParaRPr lang="en-GB" sz="2400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4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60" t="21875" r="38822" b="17054"/>
          <a:stretch/>
        </p:blipFill>
        <p:spPr>
          <a:xfrm>
            <a:off x="1672045" y="1201783"/>
            <a:ext cx="8530046" cy="5323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211" y="378823"/>
            <a:ext cx="9326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Letter-join Plus 40" panose="02000505000000020003" pitchFamily="50" charset="0"/>
                <a:hlinkClick r:id="rId3"/>
              </a:rPr>
              <a:t>https://www.youtube.com/watch?v=-n0mAZgMRyY&amp;list=PL9M1J0riWisy4toLGf4-cbp6O7eavd_A9</a:t>
            </a:r>
            <a:r>
              <a:rPr lang="en-GB" sz="2000" dirty="0" smtClean="0">
                <a:latin typeface="Letter-join Plus 40" panose="02000505000000020003" pitchFamily="50" charset="0"/>
              </a:rPr>
              <a:t> </a:t>
            </a:r>
            <a:endParaRPr lang="en-GB" sz="2000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1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Letter-join Plus 40</vt:lpstr>
      <vt:lpstr>Office Theme</vt:lpstr>
      <vt:lpstr>Remote Onside Coaching Ideas for Year 6  We have put together 2 Onside Coaching PE activities that can be achieved at home! The third slide is a link to an Onside member called Ben; he talks about his role at Onside Coaching.  Have a go and feel free to provide feedback during our live lessons next week</vt:lpstr>
      <vt:lpstr>PowerPoint Presentation</vt:lpstr>
      <vt:lpstr>PowerPoint Presentation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Khaira WLS</dc:creator>
  <cp:lastModifiedBy>S Khaira WLS</cp:lastModifiedBy>
  <cp:revision>3</cp:revision>
  <dcterms:created xsi:type="dcterms:W3CDTF">2021-01-20T15:29:20Z</dcterms:created>
  <dcterms:modified xsi:type="dcterms:W3CDTF">2021-01-20T15:38:50Z</dcterms:modified>
</cp:coreProperties>
</file>